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389" r:id="rId3"/>
    <p:sldId id="422" r:id="rId4"/>
    <p:sldId id="423" r:id="rId5"/>
    <p:sldId id="424" r:id="rId6"/>
    <p:sldId id="258" r:id="rId7"/>
    <p:sldId id="412" r:id="rId8"/>
    <p:sldId id="406" r:id="rId9"/>
    <p:sldId id="411" r:id="rId10"/>
    <p:sldId id="390" r:id="rId11"/>
    <p:sldId id="413" r:id="rId12"/>
    <p:sldId id="420" r:id="rId13"/>
    <p:sldId id="401" r:id="rId14"/>
    <p:sldId id="403" r:id="rId15"/>
    <p:sldId id="402" r:id="rId16"/>
    <p:sldId id="404" r:id="rId17"/>
    <p:sldId id="405" r:id="rId18"/>
    <p:sldId id="421" r:id="rId19"/>
    <p:sldId id="40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54297-C53A-48EA-AEE9-050A02582CE7}" v="24" dt="2024-03-13T12:33:33.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33" autoAdjust="0"/>
    <p:restoredTop sz="94660"/>
  </p:normalViewPr>
  <p:slideViewPr>
    <p:cSldViewPr snapToGrid="0">
      <p:cViewPr varScale="1">
        <p:scale>
          <a:sx n="121" d="100"/>
          <a:sy n="121" d="100"/>
        </p:scale>
        <p:origin x="132"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24554297-C53A-48EA-AEE9-050A02582CE7}"/>
    <pc:docChg chg="undo custSel addSld delSld modSld sldOrd delMainMaster">
      <pc:chgData name="Gerjan de Ruiter" userId="5d7c516b-9dcd-41a8-99d3-54425d29895b" providerId="ADAL" clId="{24554297-C53A-48EA-AEE9-050A02582CE7}" dt="2024-03-20T12:31:47.555" v="739" actId="478"/>
      <pc:docMkLst>
        <pc:docMk/>
      </pc:docMkLst>
      <pc:sldChg chg="modSp add mod">
        <pc:chgData name="Gerjan de Ruiter" userId="5d7c516b-9dcd-41a8-99d3-54425d29895b" providerId="ADAL" clId="{24554297-C53A-48EA-AEE9-050A02582CE7}" dt="2024-03-06T12:27:26.241" v="12" actId="20577"/>
        <pc:sldMkLst>
          <pc:docMk/>
          <pc:sldMk cId="3713432796" sldId="258"/>
        </pc:sldMkLst>
        <pc:graphicFrameChg chg="mod modGraphic">
          <ac:chgData name="Gerjan de Ruiter" userId="5d7c516b-9dcd-41a8-99d3-54425d29895b" providerId="ADAL" clId="{24554297-C53A-48EA-AEE9-050A02582CE7}" dt="2024-03-06T12:27:26.241" v="12" actId="20577"/>
          <ac:graphicFrameMkLst>
            <pc:docMk/>
            <pc:sldMk cId="3713432796" sldId="258"/>
            <ac:graphicFrameMk id="4" creationId="{E374E596-9E03-C415-CF0E-9500876CBAD5}"/>
          </ac:graphicFrameMkLst>
        </pc:graphicFrameChg>
      </pc:sldChg>
      <pc:sldChg chg="add del">
        <pc:chgData name="Gerjan de Ruiter" userId="5d7c516b-9dcd-41a8-99d3-54425d29895b" providerId="ADAL" clId="{24554297-C53A-48EA-AEE9-050A02582CE7}" dt="2024-03-13T12:34:31.318" v="738" actId="2696"/>
        <pc:sldMkLst>
          <pc:docMk/>
          <pc:sldMk cId="2387513262" sldId="267"/>
        </pc:sldMkLst>
      </pc:sldChg>
      <pc:sldChg chg="modSp add del mod">
        <pc:chgData name="Gerjan de Ruiter" userId="5d7c516b-9dcd-41a8-99d3-54425d29895b" providerId="ADAL" clId="{24554297-C53A-48EA-AEE9-050A02582CE7}" dt="2024-03-13T12:34:31.318" v="738" actId="2696"/>
        <pc:sldMkLst>
          <pc:docMk/>
          <pc:sldMk cId="2461934716" sldId="273"/>
        </pc:sldMkLst>
        <pc:spChg chg="mod">
          <ac:chgData name="Gerjan de Ruiter" userId="5d7c516b-9dcd-41a8-99d3-54425d29895b" providerId="ADAL" clId="{24554297-C53A-48EA-AEE9-050A02582CE7}" dt="2024-03-06T12:36:01.156" v="250" actId="20577"/>
          <ac:spMkLst>
            <pc:docMk/>
            <pc:sldMk cId="2461934716" sldId="273"/>
            <ac:spMk id="2" creationId="{1C9A46AE-CBC7-4AFA-B735-104CF813871F}"/>
          </ac:spMkLst>
        </pc:spChg>
      </pc:sldChg>
      <pc:sldChg chg="modSp add del mod">
        <pc:chgData name="Gerjan de Ruiter" userId="5d7c516b-9dcd-41a8-99d3-54425d29895b" providerId="ADAL" clId="{24554297-C53A-48EA-AEE9-050A02582CE7}" dt="2024-03-13T12:34:31.318" v="738" actId="2696"/>
        <pc:sldMkLst>
          <pc:docMk/>
          <pc:sldMk cId="2907176816" sldId="341"/>
        </pc:sldMkLst>
        <pc:spChg chg="mod">
          <ac:chgData name="Gerjan de Ruiter" userId="5d7c516b-9dcd-41a8-99d3-54425d29895b" providerId="ADAL" clId="{24554297-C53A-48EA-AEE9-050A02582CE7}" dt="2024-03-06T12:36:18.209" v="274" actId="20577"/>
          <ac:spMkLst>
            <pc:docMk/>
            <pc:sldMk cId="2907176816" sldId="341"/>
            <ac:spMk id="2" creationId="{2D5981C5-DE8C-4794-B8E6-1EE437B8EDED}"/>
          </ac:spMkLst>
        </pc:spChg>
      </pc:sldChg>
      <pc:sldChg chg="modSp add del mod">
        <pc:chgData name="Gerjan de Ruiter" userId="5d7c516b-9dcd-41a8-99d3-54425d29895b" providerId="ADAL" clId="{24554297-C53A-48EA-AEE9-050A02582CE7}" dt="2024-03-13T12:34:31.318" v="738" actId="2696"/>
        <pc:sldMkLst>
          <pc:docMk/>
          <pc:sldMk cId="1872055858" sldId="355"/>
        </pc:sldMkLst>
        <pc:spChg chg="mod">
          <ac:chgData name="Gerjan de Ruiter" userId="5d7c516b-9dcd-41a8-99d3-54425d29895b" providerId="ADAL" clId="{24554297-C53A-48EA-AEE9-050A02582CE7}" dt="2024-03-06T12:36:02.469" v="251" actId="20577"/>
          <ac:spMkLst>
            <pc:docMk/>
            <pc:sldMk cId="1872055858" sldId="355"/>
            <ac:spMk id="2" creationId="{1C9A46AE-CBC7-4AFA-B735-104CF813871F}"/>
          </ac:spMkLst>
        </pc:spChg>
      </pc:sldChg>
      <pc:sldChg chg="add del">
        <pc:chgData name="Gerjan de Ruiter" userId="5d7c516b-9dcd-41a8-99d3-54425d29895b" providerId="ADAL" clId="{24554297-C53A-48EA-AEE9-050A02582CE7}" dt="2024-03-13T12:34:31.318" v="738" actId="2696"/>
        <pc:sldMkLst>
          <pc:docMk/>
          <pc:sldMk cId="1874226157" sldId="356"/>
        </pc:sldMkLst>
      </pc:sldChg>
      <pc:sldChg chg="add del">
        <pc:chgData name="Gerjan de Ruiter" userId="5d7c516b-9dcd-41a8-99d3-54425d29895b" providerId="ADAL" clId="{24554297-C53A-48EA-AEE9-050A02582CE7}" dt="2024-03-13T12:34:31.318" v="738" actId="2696"/>
        <pc:sldMkLst>
          <pc:docMk/>
          <pc:sldMk cId="3386333912" sldId="362"/>
        </pc:sldMkLst>
      </pc:sldChg>
      <pc:sldChg chg="add del">
        <pc:chgData name="Gerjan de Ruiter" userId="5d7c516b-9dcd-41a8-99d3-54425d29895b" providerId="ADAL" clId="{24554297-C53A-48EA-AEE9-050A02582CE7}" dt="2024-03-13T12:34:31.318" v="738" actId="2696"/>
        <pc:sldMkLst>
          <pc:docMk/>
          <pc:sldMk cId="3826813299" sldId="363"/>
        </pc:sldMkLst>
      </pc:sldChg>
      <pc:sldChg chg="add del">
        <pc:chgData name="Gerjan de Ruiter" userId="5d7c516b-9dcd-41a8-99d3-54425d29895b" providerId="ADAL" clId="{24554297-C53A-48EA-AEE9-050A02582CE7}" dt="2024-03-13T12:34:31.318" v="738" actId="2696"/>
        <pc:sldMkLst>
          <pc:docMk/>
          <pc:sldMk cId="2694340905" sldId="364"/>
        </pc:sldMkLst>
      </pc:sldChg>
      <pc:sldChg chg="add del">
        <pc:chgData name="Gerjan de Ruiter" userId="5d7c516b-9dcd-41a8-99d3-54425d29895b" providerId="ADAL" clId="{24554297-C53A-48EA-AEE9-050A02582CE7}" dt="2024-03-13T12:34:31.318" v="738" actId="2696"/>
        <pc:sldMkLst>
          <pc:docMk/>
          <pc:sldMk cId="38422736" sldId="365"/>
        </pc:sldMkLst>
      </pc:sldChg>
      <pc:sldChg chg="add del">
        <pc:chgData name="Gerjan de Ruiter" userId="5d7c516b-9dcd-41a8-99d3-54425d29895b" providerId="ADAL" clId="{24554297-C53A-48EA-AEE9-050A02582CE7}" dt="2024-03-13T12:34:31.318" v="738" actId="2696"/>
        <pc:sldMkLst>
          <pc:docMk/>
          <pc:sldMk cId="3280236306" sldId="366"/>
        </pc:sldMkLst>
      </pc:sldChg>
      <pc:sldChg chg="add del">
        <pc:chgData name="Gerjan de Ruiter" userId="5d7c516b-9dcd-41a8-99d3-54425d29895b" providerId="ADAL" clId="{24554297-C53A-48EA-AEE9-050A02582CE7}" dt="2024-03-13T12:34:31.318" v="738" actId="2696"/>
        <pc:sldMkLst>
          <pc:docMk/>
          <pc:sldMk cId="2018924505" sldId="367"/>
        </pc:sldMkLst>
      </pc:sldChg>
      <pc:sldChg chg="addSp modSp add del modAnim">
        <pc:chgData name="Gerjan de Ruiter" userId="5d7c516b-9dcd-41a8-99d3-54425d29895b" providerId="ADAL" clId="{24554297-C53A-48EA-AEE9-050A02582CE7}" dt="2024-03-13T12:34:31.318" v="738" actId="2696"/>
        <pc:sldMkLst>
          <pc:docMk/>
          <pc:sldMk cId="3422065533" sldId="369"/>
        </pc:sldMkLst>
        <pc:picChg chg="add mod">
          <ac:chgData name="Gerjan de Ruiter" userId="5d7c516b-9dcd-41a8-99d3-54425d29895b" providerId="ADAL" clId="{24554297-C53A-48EA-AEE9-050A02582CE7}" dt="2024-03-06T12:34:02.635" v="240"/>
          <ac:picMkLst>
            <pc:docMk/>
            <pc:sldMk cId="3422065533" sldId="369"/>
            <ac:picMk id="3" creationId="{A927EAE0-E7BA-78CC-4736-FAAC5DDA333E}"/>
          </ac:picMkLst>
        </pc:picChg>
      </pc:sldChg>
      <pc:sldChg chg="add del">
        <pc:chgData name="Gerjan de Ruiter" userId="5d7c516b-9dcd-41a8-99d3-54425d29895b" providerId="ADAL" clId="{24554297-C53A-48EA-AEE9-050A02582CE7}" dt="2024-03-13T12:34:31.318" v="738" actId="2696"/>
        <pc:sldMkLst>
          <pc:docMk/>
          <pc:sldMk cId="22944666" sldId="374"/>
        </pc:sldMkLst>
      </pc:sldChg>
      <pc:sldChg chg="modSp add del mod">
        <pc:chgData name="Gerjan de Ruiter" userId="5d7c516b-9dcd-41a8-99d3-54425d29895b" providerId="ADAL" clId="{24554297-C53A-48EA-AEE9-050A02582CE7}" dt="2024-03-13T12:34:31.318" v="738" actId="2696"/>
        <pc:sldMkLst>
          <pc:docMk/>
          <pc:sldMk cId="784652384" sldId="378"/>
        </pc:sldMkLst>
        <pc:spChg chg="mod">
          <ac:chgData name="Gerjan de Ruiter" userId="5d7c516b-9dcd-41a8-99d3-54425d29895b" providerId="ADAL" clId="{24554297-C53A-48EA-AEE9-050A02582CE7}" dt="2024-03-06T12:35:55.841" v="248" actId="20577"/>
          <ac:spMkLst>
            <pc:docMk/>
            <pc:sldMk cId="784652384" sldId="378"/>
            <ac:spMk id="3" creationId="{C99D8E84-4445-4E09-A187-36744B66635C}"/>
          </ac:spMkLst>
        </pc:spChg>
      </pc:sldChg>
      <pc:sldChg chg="add del">
        <pc:chgData name="Gerjan de Ruiter" userId="5d7c516b-9dcd-41a8-99d3-54425d29895b" providerId="ADAL" clId="{24554297-C53A-48EA-AEE9-050A02582CE7}" dt="2024-03-13T12:34:31.318" v="738" actId="2696"/>
        <pc:sldMkLst>
          <pc:docMk/>
          <pc:sldMk cId="577897964" sldId="385"/>
        </pc:sldMkLst>
      </pc:sldChg>
      <pc:sldChg chg="add">
        <pc:chgData name="Gerjan de Ruiter" userId="5d7c516b-9dcd-41a8-99d3-54425d29895b" providerId="ADAL" clId="{24554297-C53A-48EA-AEE9-050A02582CE7}" dt="2024-03-06T12:34:29.018" v="242"/>
        <pc:sldMkLst>
          <pc:docMk/>
          <pc:sldMk cId="3004774213" sldId="389"/>
        </pc:sldMkLst>
      </pc:sldChg>
      <pc:sldChg chg="add">
        <pc:chgData name="Gerjan de Ruiter" userId="5d7c516b-9dcd-41a8-99d3-54425d29895b" providerId="ADAL" clId="{24554297-C53A-48EA-AEE9-050A02582CE7}" dt="2024-03-06T12:27:34.570" v="13"/>
        <pc:sldMkLst>
          <pc:docMk/>
          <pc:sldMk cId="2347352392" sldId="390"/>
        </pc:sldMkLst>
      </pc:sldChg>
      <pc:sldChg chg="modSp add del mod">
        <pc:chgData name="Gerjan de Ruiter" userId="5d7c516b-9dcd-41a8-99d3-54425d29895b" providerId="ADAL" clId="{24554297-C53A-48EA-AEE9-050A02582CE7}" dt="2024-03-13T12:34:31.318" v="738" actId="2696"/>
        <pc:sldMkLst>
          <pc:docMk/>
          <pc:sldMk cId="1063103876" sldId="391"/>
        </pc:sldMkLst>
        <pc:spChg chg="mod">
          <ac:chgData name="Gerjan de Ruiter" userId="5d7c516b-9dcd-41a8-99d3-54425d29895b" providerId="ADAL" clId="{24554297-C53A-48EA-AEE9-050A02582CE7}" dt="2024-03-06T12:35:59.377" v="249" actId="20577"/>
          <ac:spMkLst>
            <pc:docMk/>
            <pc:sldMk cId="1063103876" sldId="391"/>
            <ac:spMk id="2" creationId="{1C9A46AE-CBC7-4AFA-B735-104CF813871F}"/>
          </ac:spMkLst>
        </pc:spChg>
      </pc:sldChg>
      <pc:sldChg chg="add del">
        <pc:chgData name="Gerjan de Ruiter" userId="5d7c516b-9dcd-41a8-99d3-54425d29895b" providerId="ADAL" clId="{24554297-C53A-48EA-AEE9-050A02582CE7}" dt="2024-03-13T12:34:31.318" v="738" actId="2696"/>
        <pc:sldMkLst>
          <pc:docMk/>
          <pc:sldMk cId="897588921" sldId="392"/>
        </pc:sldMkLst>
      </pc:sldChg>
      <pc:sldChg chg="add">
        <pc:chgData name="Gerjan de Ruiter" userId="5d7c516b-9dcd-41a8-99d3-54425d29895b" providerId="ADAL" clId="{24554297-C53A-48EA-AEE9-050A02582CE7}" dt="2024-03-06T12:31:13.123" v="237"/>
        <pc:sldMkLst>
          <pc:docMk/>
          <pc:sldMk cId="282584309" sldId="401"/>
        </pc:sldMkLst>
      </pc:sldChg>
      <pc:sldChg chg="add">
        <pc:chgData name="Gerjan de Ruiter" userId="5d7c516b-9dcd-41a8-99d3-54425d29895b" providerId="ADAL" clId="{24554297-C53A-48EA-AEE9-050A02582CE7}" dt="2024-03-06T12:31:24.144" v="238"/>
        <pc:sldMkLst>
          <pc:docMk/>
          <pc:sldMk cId="1857479532" sldId="402"/>
        </pc:sldMkLst>
      </pc:sldChg>
      <pc:sldChg chg="add">
        <pc:chgData name="Gerjan de Ruiter" userId="5d7c516b-9dcd-41a8-99d3-54425d29895b" providerId="ADAL" clId="{24554297-C53A-48EA-AEE9-050A02582CE7}" dt="2024-03-06T12:31:24.144" v="238"/>
        <pc:sldMkLst>
          <pc:docMk/>
          <pc:sldMk cId="2428707789" sldId="403"/>
        </pc:sldMkLst>
      </pc:sldChg>
      <pc:sldChg chg="add">
        <pc:chgData name="Gerjan de Ruiter" userId="5d7c516b-9dcd-41a8-99d3-54425d29895b" providerId="ADAL" clId="{24554297-C53A-48EA-AEE9-050A02582CE7}" dt="2024-03-06T12:31:24.144" v="238"/>
        <pc:sldMkLst>
          <pc:docMk/>
          <pc:sldMk cId="3643453547" sldId="404"/>
        </pc:sldMkLst>
      </pc:sldChg>
      <pc:sldChg chg="add">
        <pc:chgData name="Gerjan de Ruiter" userId="5d7c516b-9dcd-41a8-99d3-54425d29895b" providerId="ADAL" clId="{24554297-C53A-48EA-AEE9-050A02582CE7}" dt="2024-03-06T12:31:24.144" v="238"/>
        <pc:sldMkLst>
          <pc:docMk/>
          <pc:sldMk cId="1205685127" sldId="405"/>
        </pc:sldMkLst>
      </pc:sldChg>
      <pc:sldChg chg="add">
        <pc:chgData name="Gerjan de Ruiter" userId="5d7c516b-9dcd-41a8-99d3-54425d29895b" providerId="ADAL" clId="{24554297-C53A-48EA-AEE9-050A02582CE7}" dt="2024-03-06T12:26:47.547" v="1"/>
        <pc:sldMkLst>
          <pc:docMk/>
          <pc:sldMk cId="501220811" sldId="406"/>
        </pc:sldMkLst>
      </pc:sldChg>
      <pc:sldChg chg="add del ord">
        <pc:chgData name="Gerjan de Ruiter" userId="5d7c516b-9dcd-41a8-99d3-54425d29895b" providerId="ADAL" clId="{24554297-C53A-48EA-AEE9-050A02582CE7}" dt="2024-03-13T12:34:31.318" v="738" actId="2696"/>
        <pc:sldMkLst>
          <pc:docMk/>
          <pc:sldMk cId="952101210" sldId="407"/>
        </pc:sldMkLst>
      </pc:sldChg>
      <pc:sldChg chg="add">
        <pc:chgData name="Gerjan de Ruiter" userId="5d7c516b-9dcd-41a8-99d3-54425d29895b" providerId="ADAL" clId="{24554297-C53A-48EA-AEE9-050A02582CE7}" dt="2024-03-06T12:31:24.144" v="238"/>
        <pc:sldMkLst>
          <pc:docMk/>
          <pc:sldMk cId="3188572583" sldId="408"/>
        </pc:sldMkLst>
      </pc:sldChg>
      <pc:sldChg chg="add">
        <pc:chgData name="Gerjan de Ruiter" userId="5d7c516b-9dcd-41a8-99d3-54425d29895b" providerId="ADAL" clId="{24554297-C53A-48EA-AEE9-050A02582CE7}" dt="2024-03-06T12:27:02.741" v="2"/>
        <pc:sldMkLst>
          <pc:docMk/>
          <pc:sldMk cId="3178133702" sldId="411"/>
        </pc:sldMkLst>
      </pc:sldChg>
      <pc:sldChg chg="modSp new mod">
        <pc:chgData name="Gerjan de Ruiter" userId="5d7c516b-9dcd-41a8-99d3-54425d29895b" providerId="ADAL" clId="{24554297-C53A-48EA-AEE9-050A02582CE7}" dt="2024-03-06T12:27:39.782" v="35" actId="20577"/>
        <pc:sldMkLst>
          <pc:docMk/>
          <pc:sldMk cId="3395549411" sldId="412"/>
        </pc:sldMkLst>
        <pc:spChg chg="mod">
          <ac:chgData name="Gerjan de Ruiter" userId="5d7c516b-9dcd-41a8-99d3-54425d29895b" providerId="ADAL" clId="{24554297-C53A-48EA-AEE9-050A02582CE7}" dt="2024-03-06T12:27:39.782" v="35" actId="20577"/>
          <ac:spMkLst>
            <pc:docMk/>
            <pc:sldMk cId="3395549411" sldId="412"/>
            <ac:spMk id="2" creationId="{979055CF-F975-FF1B-5487-CFB94F7ECDA5}"/>
          </ac:spMkLst>
        </pc:spChg>
      </pc:sldChg>
      <pc:sldChg chg="addSp delSp modSp add mod modClrScheme chgLayout">
        <pc:chgData name="Gerjan de Ruiter" userId="5d7c516b-9dcd-41a8-99d3-54425d29895b" providerId="ADAL" clId="{24554297-C53A-48EA-AEE9-050A02582CE7}" dt="2024-03-06T12:45:55.654" v="332" actId="20577"/>
        <pc:sldMkLst>
          <pc:docMk/>
          <pc:sldMk cId="675579410" sldId="413"/>
        </pc:sldMkLst>
        <pc:spChg chg="mod ord">
          <ac:chgData name="Gerjan de Ruiter" userId="5d7c516b-9dcd-41a8-99d3-54425d29895b" providerId="ADAL" clId="{24554297-C53A-48EA-AEE9-050A02582CE7}" dt="2024-03-06T12:27:53.624" v="50" actId="20577"/>
          <ac:spMkLst>
            <pc:docMk/>
            <pc:sldMk cId="675579410" sldId="413"/>
            <ac:spMk id="2" creationId="{CE0DFEBC-AA13-18A6-8912-FDCD61841460}"/>
          </ac:spMkLst>
        </pc:spChg>
        <pc:spChg chg="del mod ord">
          <ac:chgData name="Gerjan de Ruiter" userId="5d7c516b-9dcd-41a8-99d3-54425d29895b" providerId="ADAL" clId="{24554297-C53A-48EA-AEE9-050A02582CE7}" dt="2024-03-06T12:27:48.525" v="37" actId="700"/>
          <ac:spMkLst>
            <pc:docMk/>
            <pc:sldMk cId="675579410" sldId="413"/>
            <ac:spMk id="3" creationId="{11659EFC-58EA-285E-E66E-34F47D3B8B1B}"/>
          </ac:spMkLst>
        </pc:spChg>
        <pc:spChg chg="add mod ord">
          <ac:chgData name="Gerjan de Ruiter" userId="5d7c516b-9dcd-41a8-99d3-54425d29895b" providerId="ADAL" clId="{24554297-C53A-48EA-AEE9-050A02582CE7}" dt="2024-03-06T12:45:55.654" v="332" actId="20577"/>
          <ac:spMkLst>
            <pc:docMk/>
            <pc:sldMk cId="675579410" sldId="413"/>
            <ac:spMk id="4" creationId="{F690C2B5-4339-6B1F-C0FE-28C9CC75C884}"/>
          </ac:spMkLst>
        </pc:spChg>
      </pc:sldChg>
      <pc:sldChg chg="add del">
        <pc:chgData name="Gerjan de Ruiter" userId="5d7c516b-9dcd-41a8-99d3-54425d29895b" providerId="ADAL" clId="{24554297-C53A-48EA-AEE9-050A02582CE7}" dt="2024-03-13T12:34:31.318" v="738" actId="2696"/>
        <pc:sldMkLst>
          <pc:docMk/>
          <pc:sldMk cId="2253418206" sldId="419"/>
        </pc:sldMkLst>
      </pc:sldChg>
      <pc:sldChg chg="modSp add mod ord">
        <pc:chgData name="Gerjan de Ruiter" userId="5d7c516b-9dcd-41a8-99d3-54425d29895b" providerId="ADAL" clId="{24554297-C53A-48EA-AEE9-050A02582CE7}" dt="2024-03-06T12:30:51.413" v="236" actId="20577"/>
        <pc:sldMkLst>
          <pc:docMk/>
          <pc:sldMk cId="478087369" sldId="420"/>
        </pc:sldMkLst>
        <pc:spChg chg="mod">
          <ac:chgData name="Gerjan de Ruiter" userId="5d7c516b-9dcd-41a8-99d3-54425d29895b" providerId="ADAL" clId="{24554297-C53A-48EA-AEE9-050A02582CE7}" dt="2024-03-06T12:30:51.413" v="236" actId="20577"/>
          <ac:spMkLst>
            <pc:docMk/>
            <pc:sldMk cId="478087369" sldId="420"/>
            <ac:spMk id="2" creationId="{FE0D183F-CFF6-C087-CC0C-FA5EBC805029}"/>
          </ac:spMkLst>
        </pc:spChg>
      </pc:sldChg>
      <pc:sldChg chg="delSp add mod delAnim">
        <pc:chgData name="Gerjan de Ruiter" userId="5d7c516b-9dcd-41a8-99d3-54425d29895b" providerId="ADAL" clId="{24554297-C53A-48EA-AEE9-050A02582CE7}" dt="2024-03-20T12:31:47.555" v="739" actId="478"/>
        <pc:sldMkLst>
          <pc:docMk/>
          <pc:sldMk cId="2881157232" sldId="421"/>
        </pc:sldMkLst>
        <pc:picChg chg="del">
          <ac:chgData name="Gerjan de Ruiter" userId="5d7c516b-9dcd-41a8-99d3-54425d29895b" providerId="ADAL" clId="{24554297-C53A-48EA-AEE9-050A02582CE7}" dt="2024-03-20T12:31:47.555" v="739" actId="478"/>
          <ac:picMkLst>
            <pc:docMk/>
            <pc:sldMk cId="2881157232" sldId="421"/>
            <ac:picMk id="32" creationId="{216307B1-184B-4CF9-BBC6-C020421F3915}"/>
          </ac:picMkLst>
        </pc:picChg>
      </pc:sldChg>
      <pc:sldChg chg="add">
        <pc:chgData name="Gerjan de Ruiter" userId="5d7c516b-9dcd-41a8-99d3-54425d29895b" providerId="ADAL" clId="{24554297-C53A-48EA-AEE9-050A02582CE7}" dt="2024-03-06T12:34:40.311" v="243"/>
        <pc:sldMkLst>
          <pc:docMk/>
          <pc:sldMk cId="2866261146" sldId="422"/>
        </pc:sldMkLst>
      </pc:sldChg>
      <pc:sldChg chg="add">
        <pc:chgData name="Gerjan de Ruiter" userId="5d7c516b-9dcd-41a8-99d3-54425d29895b" providerId="ADAL" clId="{24554297-C53A-48EA-AEE9-050A02582CE7}" dt="2024-03-06T12:34:40.311" v="243"/>
        <pc:sldMkLst>
          <pc:docMk/>
          <pc:sldMk cId="2363056429" sldId="423"/>
        </pc:sldMkLst>
      </pc:sldChg>
      <pc:sldChg chg="add">
        <pc:chgData name="Gerjan de Ruiter" userId="5d7c516b-9dcd-41a8-99d3-54425d29895b" providerId="ADAL" clId="{24554297-C53A-48EA-AEE9-050A02582CE7}" dt="2024-03-06T12:35:36.993" v="244"/>
        <pc:sldMkLst>
          <pc:docMk/>
          <pc:sldMk cId="2839073830" sldId="424"/>
        </pc:sldMkLst>
      </pc:sldChg>
      <pc:sldChg chg="addSp delSp modSp new del mod ord modClrScheme modAnim chgLayout">
        <pc:chgData name="Gerjan de Ruiter" userId="5d7c516b-9dcd-41a8-99d3-54425d29895b" providerId="ADAL" clId="{24554297-C53A-48EA-AEE9-050A02582CE7}" dt="2024-03-13T12:34:31.318" v="738" actId="2696"/>
        <pc:sldMkLst>
          <pc:docMk/>
          <pc:sldMk cId="300609414" sldId="425"/>
        </pc:sldMkLst>
        <pc:spChg chg="del">
          <ac:chgData name="Gerjan de Ruiter" userId="5d7c516b-9dcd-41a8-99d3-54425d29895b" providerId="ADAL" clId="{24554297-C53A-48EA-AEE9-050A02582CE7}" dt="2024-03-13T12:01:44.631" v="338" actId="700"/>
          <ac:spMkLst>
            <pc:docMk/>
            <pc:sldMk cId="300609414" sldId="425"/>
            <ac:spMk id="2" creationId="{7E9D77DE-6F31-9AE0-033D-58332F5B7C73}"/>
          </ac:spMkLst>
        </pc:spChg>
        <pc:spChg chg="del">
          <ac:chgData name="Gerjan de Ruiter" userId="5d7c516b-9dcd-41a8-99d3-54425d29895b" providerId="ADAL" clId="{24554297-C53A-48EA-AEE9-050A02582CE7}" dt="2024-03-13T12:01:44.631" v="338" actId="700"/>
          <ac:spMkLst>
            <pc:docMk/>
            <pc:sldMk cId="300609414" sldId="425"/>
            <ac:spMk id="3" creationId="{34C86906-8FC4-4A04-EA96-04E6DF892DE4}"/>
          </ac:spMkLst>
        </pc:spChg>
        <pc:spChg chg="del mod ord">
          <ac:chgData name="Gerjan de Ruiter" userId="5d7c516b-9dcd-41a8-99d3-54425d29895b" providerId="ADAL" clId="{24554297-C53A-48EA-AEE9-050A02582CE7}" dt="2024-03-13T12:01:44.631" v="338" actId="700"/>
          <ac:spMkLst>
            <pc:docMk/>
            <pc:sldMk cId="300609414" sldId="425"/>
            <ac:spMk id="4" creationId="{88A3887A-2377-C632-B0F4-277630A804C9}"/>
          </ac:spMkLst>
        </pc:spChg>
        <pc:spChg chg="del mod ord">
          <ac:chgData name="Gerjan de Ruiter" userId="5d7c516b-9dcd-41a8-99d3-54425d29895b" providerId="ADAL" clId="{24554297-C53A-48EA-AEE9-050A02582CE7}" dt="2024-03-13T12:01:44.631" v="338" actId="700"/>
          <ac:spMkLst>
            <pc:docMk/>
            <pc:sldMk cId="300609414" sldId="425"/>
            <ac:spMk id="5" creationId="{9B486DD9-F6F0-0FEC-FF95-B164FCBE6144}"/>
          </ac:spMkLst>
        </pc:spChg>
        <pc:spChg chg="del">
          <ac:chgData name="Gerjan de Ruiter" userId="5d7c516b-9dcd-41a8-99d3-54425d29895b" providerId="ADAL" clId="{24554297-C53A-48EA-AEE9-050A02582CE7}" dt="2024-03-13T12:01:44.631" v="338" actId="700"/>
          <ac:spMkLst>
            <pc:docMk/>
            <pc:sldMk cId="300609414" sldId="425"/>
            <ac:spMk id="6" creationId="{6258ED5F-7717-C55C-EC02-8C5046E0AE06}"/>
          </ac:spMkLst>
        </pc:spChg>
        <pc:spChg chg="add del mod ord">
          <ac:chgData name="Gerjan de Ruiter" userId="5d7c516b-9dcd-41a8-99d3-54425d29895b" providerId="ADAL" clId="{24554297-C53A-48EA-AEE9-050A02582CE7}" dt="2024-03-13T12:03:57.738" v="342" actId="478"/>
          <ac:spMkLst>
            <pc:docMk/>
            <pc:sldMk cId="300609414" sldId="425"/>
            <ac:spMk id="7" creationId="{68878DA6-216A-B46C-9414-9D16A21F49AD}"/>
          </ac:spMkLst>
        </pc:spChg>
        <pc:spChg chg="add del mod ord">
          <ac:chgData name="Gerjan de Ruiter" userId="5d7c516b-9dcd-41a8-99d3-54425d29895b" providerId="ADAL" clId="{24554297-C53A-48EA-AEE9-050A02582CE7}" dt="2024-03-13T12:01:47.794" v="339"/>
          <ac:spMkLst>
            <pc:docMk/>
            <pc:sldMk cId="300609414" sldId="425"/>
            <ac:spMk id="8" creationId="{1621C6C4-E3F7-5FFC-63E3-D4EFE4224BE3}"/>
          </ac:spMkLst>
        </pc:spChg>
        <pc:spChg chg="add del mod">
          <ac:chgData name="Gerjan de Ruiter" userId="5d7c516b-9dcd-41a8-99d3-54425d29895b" providerId="ADAL" clId="{24554297-C53A-48EA-AEE9-050A02582CE7}" dt="2024-03-13T12:03:54.814" v="341"/>
          <ac:spMkLst>
            <pc:docMk/>
            <pc:sldMk cId="300609414" sldId="425"/>
            <ac:spMk id="9" creationId="{F78F9918-324E-0D61-AD46-C1F4904C1651}"/>
          </ac:spMkLst>
        </pc:spChg>
        <pc:picChg chg="add mod">
          <ac:chgData name="Gerjan de Ruiter" userId="5d7c516b-9dcd-41a8-99d3-54425d29895b" providerId="ADAL" clId="{24554297-C53A-48EA-AEE9-050A02582CE7}" dt="2024-03-13T12:04:08.234" v="345" actId="1076"/>
          <ac:picMkLst>
            <pc:docMk/>
            <pc:sldMk cId="300609414" sldId="425"/>
            <ac:picMk id="10" creationId="{BF31AC9D-FBDF-5C36-F37F-4B46FAAD01A0}"/>
          </ac:picMkLst>
        </pc:picChg>
        <pc:picChg chg="add del mod">
          <ac:chgData name="Gerjan de Ruiter" userId="5d7c516b-9dcd-41a8-99d3-54425d29895b" providerId="ADAL" clId="{24554297-C53A-48EA-AEE9-050A02582CE7}" dt="2024-03-13T12:03:45.663" v="340" actId="478"/>
          <ac:picMkLst>
            <pc:docMk/>
            <pc:sldMk cId="300609414" sldId="425"/>
            <ac:picMk id="1026" creationId="{FA69EF8D-B97E-7DDF-1F07-A9ECE3736CF8}"/>
          </ac:picMkLst>
        </pc:picChg>
      </pc:sldChg>
      <pc:sldChg chg="addSp delSp modSp new del mod ord modClrScheme chgLayout">
        <pc:chgData name="Gerjan de Ruiter" userId="5d7c516b-9dcd-41a8-99d3-54425d29895b" providerId="ADAL" clId="{24554297-C53A-48EA-AEE9-050A02582CE7}" dt="2024-03-13T12:34:31.318" v="738" actId="2696"/>
        <pc:sldMkLst>
          <pc:docMk/>
          <pc:sldMk cId="3073948110" sldId="426"/>
        </pc:sldMkLst>
        <pc:spChg chg="del mod ord">
          <ac:chgData name="Gerjan de Ruiter" userId="5d7c516b-9dcd-41a8-99d3-54425d29895b" providerId="ADAL" clId="{24554297-C53A-48EA-AEE9-050A02582CE7}" dt="2024-03-13T12:04:19.341" v="349" actId="700"/>
          <ac:spMkLst>
            <pc:docMk/>
            <pc:sldMk cId="3073948110" sldId="426"/>
            <ac:spMk id="2" creationId="{204049E6-037C-B090-CBF9-B6DAB106E12C}"/>
          </ac:spMkLst>
        </pc:spChg>
        <pc:spChg chg="add mod ord">
          <ac:chgData name="Gerjan de Ruiter" userId="5d7c516b-9dcd-41a8-99d3-54425d29895b" providerId="ADAL" clId="{24554297-C53A-48EA-AEE9-050A02582CE7}" dt="2024-03-13T12:31:02.739" v="720" actId="20577"/>
          <ac:spMkLst>
            <pc:docMk/>
            <pc:sldMk cId="3073948110" sldId="426"/>
            <ac:spMk id="3" creationId="{26F8D8D7-C1E1-65E0-92DF-B094D1D6E140}"/>
          </ac:spMkLst>
        </pc:spChg>
        <pc:spChg chg="add del mod ord">
          <ac:chgData name="Gerjan de Ruiter" userId="5d7c516b-9dcd-41a8-99d3-54425d29895b" providerId="ADAL" clId="{24554297-C53A-48EA-AEE9-050A02582CE7}" dt="2024-03-13T12:08:47.988" v="513" actId="478"/>
          <ac:spMkLst>
            <pc:docMk/>
            <pc:sldMk cId="3073948110" sldId="426"/>
            <ac:spMk id="4" creationId="{59E63969-57D1-F435-4FC3-E603C2160B4F}"/>
          </ac:spMkLst>
        </pc:spChg>
        <pc:spChg chg="add mod ord">
          <ac:chgData name="Gerjan de Ruiter" userId="5d7c516b-9dcd-41a8-99d3-54425d29895b" providerId="ADAL" clId="{24554297-C53A-48EA-AEE9-050A02582CE7}" dt="2024-03-13T12:30:58.067" v="716" actId="1076"/>
          <ac:spMkLst>
            <pc:docMk/>
            <pc:sldMk cId="3073948110" sldId="426"/>
            <ac:spMk id="5" creationId="{2701D3CB-0898-220D-913B-6976BA927008}"/>
          </ac:spMkLst>
        </pc:spChg>
      </pc:sldChg>
      <pc:sldChg chg="addSp delSp modSp new del mod ord modClrScheme modAnim chgLayout">
        <pc:chgData name="Gerjan de Ruiter" userId="5d7c516b-9dcd-41a8-99d3-54425d29895b" providerId="ADAL" clId="{24554297-C53A-48EA-AEE9-050A02582CE7}" dt="2024-03-13T12:34:31.318" v="738" actId="2696"/>
        <pc:sldMkLst>
          <pc:docMk/>
          <pc:sldMk cId="1529396" sldId="427"/>
        </pc:sldMkLst>
        <pc:spChg chg="del mod ord">
          <ac:chgData name="Gerjan de Ruiter" userId="5d7c516b-9dcd-41a8-99d3-54425d29895b" providerId="ADAL" clId="{24554297-C53A-48EA-AEE9-050A02582CE7}" dt="2024-03-13T12:31:54.222" v="724" actId="700"/>
          <ac:spMkLst>
            <pc:docMk/>
            <pc:sldMk cId="1529396" sldId="427"/>
            <ac:spMk id="2" creationId="{4D0BC8B6-5540-D106-88C8-5FC0B2D89105}"/>
          </ac:spMkLst>
        </pc:spChg>
        <pc:spChg chg="del mod ord">
          <ac:chgData name="Gerjan de Ruiter" userId="5d7c516b-9dcd-41a8-99d3-54425d29895b" providerId="ADAL" clId="{24554297-C53A-48EA-AEE9-050A02582CE7}" dt="2024-03-13T12:31:54.222" v="724" actId="700"/>
          <ac:spMkLst>
            <pc:docMk/>
            <pc:sldMk cId="1529396" sldId="427"/>
            <ac:spMk id="3" creationId="{740AD3E2-B970-1218-8333-2DAF9DF24D08}"/>
          </ac:spMkLst>
        </pc:spChg>
        <pc:spChg chg="del">
          <ac:chgData name="Gerjan de Ruiter" userId="5d7c516b-9dcd-41a8-99d3-54425d29895b" providerId="ADAL" clId="{24554297-C53A-48EA-AEE9-050A02582CE7}" dt="2024-03-13T12:31:54.222" v="724" actId="700"/>
          <ac:spMkLst>
            <pc:docMk/>
            <pc:sldMk cId="1529396" sldId="427"/>
            <ac:spMk id="4" creationId="{84EB58A1-5A83-CD4F-51C6-5E6ED2E28077}"/>
          </ac:spMkLst>
        </pc:spChg>
        <pc:spChg chg="del">
          <ac:chgData name="Gerjan de Ruiter" userId="5d7c516b-9dcd-41a8-99d3-54425d29895b" providerId="ADAL" clId="{24554297-C53A-48EA-AEE9-050A02582CE7}" dt="2024-03-13T12:31:54.222" v="724" actId="700"/>
          <ac:spMkLst>
            <pc:docMk/>
            <pc:sldMk cId="1529396" sldId="427"/>
            <ac:spMk id="5" creationId="{CCF211CA-8E0A-4D1D-4303-E7D1417C9B80}"/>
          </ac:spMkLst>
        </pc:spChg>
        <pc:spChg chg="del">
          <ac:chgData name="Gerjan de Ruiter" userId="5d7c516b-9dcd-41a8-99d3-54425d29895b" providerId="ADAL" clId="{24554297-C53A-48EA-AEE9-050A02582CE7}" dt="2024-03-13T12:31:54.222" v="724" actId="700"/>
          <ac:spMkLst>
            <pc:docMk/>
            <pc:sldMk cId="1529396" sldId="427"/>
            <ac:spMk id="6" creationId="{B5ABC7DF-6D29-43FB-182A-EBC83C9685E4}"/>
          </ac:spMkLst>
        </pc:spChg>
        <pc:spChg chg="add del mod ord">
          <ac:chgData name="Gerjan de Ruiter" userId="5d7c516b-9dcd-41a8-99d3-54425d29895b" providerId="ADAL" clId="{24554297-C53A-48EA-AEE9-050A02582CE7}" dt="2024-03-13T12:32:09.941" v="729" actId="478"/>
          <ac:spMkLst>
            <pc:docMk/>
            <pc:sldMk cId="1529396" sldId="427"/>
            <ac:spMk id="7" creationId="{B429A511-91CD-A1AB-DDC5-7788A0A7790B}"/>
          </ac:spMkLst>
        </pc:spChg>
        <pc:spChg chg="add del mod ord">
          <ac:chgData name="Gerjan de Ruiter" userId="5d7c516b-9dcd-41a8-99d3-54425d29895b" providerId="ADAL" clId="{24554297-C53A-48EA-AEE9-050A02582CE7}" dt="2024-03-13T12:32:02.643" v="725"/>
          <ac:spMkLst>
            <pc:docMk/>
            <pc:sldMk cId="1529396" sldId="427"/>
            <ac:spMk id="8" creationId="{569DF0A4-872C-6424-3286-5FE0E6BFA51C}"/>
          </ac:spMkLst>
        </pc:spChg>
        <pc:picChg chg="add mod">
          <ac:chgData name="Gerjan de Ruiter" userId="5d7c516b-9dcd-41a8-99d3-54425d29895b" providerId="ADAL" clId="{24554297-C53A-48EA-AEE9-050A02582CE7}" dt="2024-03-13T12:32:16.933" v="732" actId="1076"/>
          <ac:picMkLst>
            <pc:docMk/>
            <pc:sldMk cId="1529396" sldId="427"/>
            <ac:picMk id="9" creationId="{558FDAF3-C2B0-108B-95B3-7850D4F1F7CF}"/>
          </ac:picMkLst>
        </pc:picChg>
      </pc:sldChg>
      <pc:sldChg chg="add del">
        <pc:chgData name="Gerjan de Ruiter" userId="5d7c516b-9dcd-41a8-99d3-54425d29895b" providerId="ADAL" clId="{24554297-C53A-48EA-AEE9-050A02582CE7}" dt="2024-03-13T12:34:31.318" v="738" actId="2696"/>
        <pc:sldMkLst>
          <pc:docMk/>
          <pc:sldMk cId="1885688171" sldId="428"/>
        </pc:sldMkLst>
      </pc:sldChg>
      <pc:sldMasterChg chg="del delSldLayout">
        <pc:chgData name="Gerjan de Ruiter" userId="5d7c516b-9dcd-41a8-99d3-54425d29895b" providerId="ADAL" clId="{24554297-C53A-48EA-AEE9-050A02582CE7}" dt="2024-03-06T12:27:48.525" v="37" actId="700"/>
        <pc:sldMasterMkLst>
          <pc:docMk/>
          <pc:sldMasterMk cId="3050173588" sldId="2147483648"/>
        </pc:sldMasterMkLst>
        <pc:sldLayoutChg chg="del">
          <pc:chgData name="Gerjan de Ruiter" userId="5d7c516b-9dcd-41a8-99d3-54425d29895b" providerId="ADAL" clId="{24554297-C53A-48EA-AEE9-050A02582CE7}" dt="2024-03-06T12:27:48.525" v="37" actId="700"/>
          <pc:sldLayoutMkLst>
            <pc:docMk/>
            <pc:sldMasterMk cId="3050173588" sldId="2147483648"/>
            <pc:sldLayoutMk cId="1553768" sldId="2147483649"/>
          </pc:sldLayoutMkLst>
        </pc:sldLayoutChg>
        <pc:sldLayoutChg chg="del">
          <pc:chgData name="Gerjan de Ruiter" userId="5d7c516b-9dcd-41a8-99d3-54425d29895b" providerId="ADAL" clId="{24554297-C53A-48EA-AEE9-050A02582CE7}" dt="2024-03-06T12:27:48.525" v="37" actId="700"/>
          <pc:sldLayoutMkLst>
            <pc:docMk/>
            <pc:sldMasterMk cId="3050173588" sldId="2147483648"/>
            <pc:sldLayoutMk cId="414992707" sldId="2147483650"/>
          </pc:sldLayoutMkLst>
        </pc:sldLayoutChg>
        <pc:sldLayoutChg chg="del">
          <pc:chgData name="Gerjan de Ruiter" userId="5d7c516b-9dcd-41a8-99d3-54425d29895b" providerId="ADAL" clId="{24554297-C53A-48EA-AEE9-050A02582CE7}" dt="2024-03-06T12:27:48.525" v="37" actId="700"/>
          <pc:sldLayoutMkLst>
            <pc:docMk/>
            <pc:sldMasterMk cId="3050173588" sldId="2147483648"/>
            <pc:sldLayoutMk cId="2416741503" sldId="2147483651"/>
          </pc:sldLayoutMkLst>
        </pc:sldLayoutChg>
        <pc:sldLayoutChg chg="del">
          <pc:chgData name="Gerjan de Ruiter" userId="5d7c516b-9dcd-41a8-99d3-54425d29895b" providerId="ADAL" clId="{24554297-C53A-48EA-AEE9-050A02582CE7}" dt="2024-03-06T12:27:48.525" v="37" actId="700"/>
          <pc:sldLayoutMkLst>
            <pc:docMk/>
            <pc:sldMasterMk cId="3050173588" sldId="2147483648"/>
            <pc:sldLayoutMk cId="128405421" sldId="2147483652"/>
          </pc:sldLayoutMkLst>
        </pc:sldLayoutChg>
        <pc:sldLayoutChg chg="del">
          <pc:chgData name="Gerjan de Ruiter" userId="5d7c516b-9dcd-41a8-99d3-54425d29895b" providerId="ADAL" clId="{24554297-C53A-48EA-AEE9-050A02582CE7}" dt="2024-03-06T12:27:48.525" v="37" actId="700"/>
          <pc:sldLayoutMkLst>
            <pc:docMk/>
            <pc:sldMasterMk cId="3050173588" sldId="2147483648"/>
            <pc:sldLayoutMk cId="1021914088" sldId="2147483653"/>
          </pc:sldLayoutMkLst>
        </pc:sldLayoutChg>
        <pc:sldLayoutChg chg="del">
          <pc:chgData name="Gerjan de Ruiter" userId="5d7c516b-9dcd-41a8-99d3-54425d29895b" providerId="ADAL" clId="{24554297-C53A-48EA-AEE9-050A02582CE7}" dt="2024-03-06T12:27:48.525" v="37" actId="700"/>
          <pc:sldLayoutMkLst>
            <pc:docMk/>
            <pc:sldMasterMk cId="3050173588" sldId="2147483648"/>
            <pc:sldLayoutMk cId="1333826355" sldId="2147483654"/>
          </pc:sldLayoutMkLst>
        </pc:sldLayoutChg>
        <pc:sldLayoutChg chg="del">
          <pc:chgData name="Gerjan de Ruiter" userId="5d7c516b-9dcd-41a8-99d3-54425d29895b" providerId="ADAL" clId="{24554297-C53A-48EA-AEE9-050A02582CE7}" dt="2024-03-06T12:27:48.525" v="37" actId="700"/>
          <pc:sldLayoutMkLst>
            <pc:docMk/>
            <pc:sldMasterMk cId="3050173588" sldId="2147483648"/>
            <pc:sldLayoutMk cId="979274699" sldId="2147483655"/>
          </pc:sldLayoutMkLst>
        </pc:sldLayoutChg>
        <pc:sldLayoutChg chg="del">
          <pc:chgData name="Gerjan de Ruiter" userId="5d7c516b-9dcd-41a8-99d3-54425d29895b" providerId="ADAL" clId="{24554297-C53A-48EA-AEE9-050A02582CE7}" dt="2024-03-06T12:27:48.525" v="37" actId="700"/>
          <pc:sldLayoutMkLst>
            <pc:docMk/>
            <pc:sldMasterMk cId="3050173588" sldId="2147483648"/>
            <pc:sldLayoutMk cId="1813032014" sldId="2147483656"/>
          </pc:sldLayoutMkLst>
        </pc:sldLayoutChg>
        <pc:sldLayoutChg chg="del">
          <pc:chgData name="Gerjan de Ruiter" userId="5d7c516b-9dcd-41a8-99d3-54425d29895b" providerId="ADAL" clId="{24554297-C53A-48EA-AEE9-050A02582CE7}" dt="2024-03-06T12:27:48.525" v="37" actId="700"/>
          <pc:sldLayoutMkLst>
            <pc:docMk/>
            <pc:sldMasterMk cId="3050173588" sldId="2147483648"/>
            <pc:sldLayoutMk cId="3354802047" sldId="2147483657"/>
          </pc:sldLayoutMkLst>
        </pc:sldLayoutChg>
        <pc:sldLayoutChg chg="del">
          <pc:chgData name="Gerjan de Ruiter" userId="5d7c516b-9dcd-41a8-99d3-54425d29895b" providerId="ADAL" clId="{24554297-C53A-48EA-AEE9-050A02582CE7}" dt="2024-03-06T12:27:48.525" v="37" actId="700"/>
          <pc:sldLayoutMkLst>
            <pc:docMk/>
            <pc:sldMasterMk cId="3050173588" sldId="2147483648"/>
            <pc:sldLayoutMk cId="2890302478" sldId="2147483658"/>
          </pc:sldLayoutMkLst>
        </pc:sldLayoutChg>
        <pc:sldLayoutChg chg="del">
          <pc:chgData name="Gerjan de Ruiter" userId="5d7c516b-9dcd-41a8-99d3-54425d29895b" providerId="ADAL" clId="{24554297-C53A-48EA-AEE9-050A02582CE7}" dt="2024-03-06T12:27:48.525" v="37" actId="700"/>
          <pc:sldLayoutMkLst>
            <pc:docMk/>
            <pc:sldMasterMk cId="3050173588" sldId="2147483648"/>
            <pc:sldLayoutMk cId="2191068514" sldId="2147483659"/>
          </pc:sldLayoutMkLst>
        </pc:sldLayoutChg>
      </pc:sldMasterChg>
      <pc:sldMasterChg chg="delSldLayout">
        <pc:chgData name="Gerjan de Ruiter" userId="5d7c516b-9dcd-41a8-99d3-54425d29895b" providerId="ADAL" clId="{24554297-C53A-48EA-AEE9-050A02582CE7}" dt="2024-03-13T12:34:31.318" v="738" actId="2696"/>
        <pc:sldMasterMkLst>
          <pc:docMk/>
          <pc:sldMasterMk cId="558777163" sldId="2147483660"/>
        </pc:sldMasterMkLst>
        <pc:sldLayoutChg chg="del">
          <pc:chgData name="Gerjan de Ruiter" userId="5d7c516b-9dcd-41a8-99d3-54425d29895b" providerId="ADAL" clId="{24554297-C53A-48EA-AEE9-050A02582CE7}" dt="2024-03-13T12:34:31.318" v="738" actId="2696"/>
          <pc:sldLayoutMkLst>
            <pc:docMk/>
            <pc:sldMasterMk cId="558777163" sldId="2147483660"/>
            <pc:sldLayoutMk cId="2999554643"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944FC-0282-43C4-A8EB-2E0169D6B2F9}" type="datetimeFigureOut">
              <a:rPr lang="nl-NL" smtClean="0"/>
              <a:t>20-3-2024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6D73C-B178-4088-9701-C977A88EFDB6}" type="slidenum">
              <a:rPr lang="nl-NL" smtClean="0"/>
              <a:t>‹nr.›</a:t>
            </a:fld>
            <a:endParaRPr lang="nl-NL"/>
          </a:p>
        </p:txBody>
      </p:sp>
    </p:spTree>
    <p:extLst>
      <p:ext uri="{BB962C8B-B14F-4D97-AF65-F5344CB8AC3E}">
        <p14:creationId xmlns:p14="http://schemas.microsoft.com/office/powerpoint/2010/main" val="82868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Herken (verborgen) schade aan biodiversiteit </a:t>
            </a:r>
          </a:p>
          <a:p>
            <a:pPr marL="228600" indent="-228600">
              <a:buAutoNum type="arabicPeriod"/>
            </a:pPr>
            <a:r>
              <a:rPr lang="nl-NL" dirty="0"/>
              <a:t>Maak biodiversiteit integraal onderdeel van de bedrijfsvoering; </a:t>
            </a:r>
          </a:p>
          <a:p>
            <a:pPr marL="228600" indent="-228600">
              <a:buAutoNum type="arabicPeriod"/>
            </a:pPr>
            <a:r>
              <a:rPr lang="nl-NL" dirty="0"/>
              <a:t>Ga op zoek naar kleine winsten, met een groot effect; </a:t>
            </a:r>
          </a:p>
          <a:p>
            <a:pPr marL="228600" indent="-228600">
              <a:buAutoNum type="arabicPeriod"/>
            </a:pPr>
            <a:r>
              <a:rPr lang="nl-NL" dirty="0"/>
              <a:t>Verhoog kennis en bewustzijn over biodiversiteit; </a:t>
            </a:r>
          </a:p>
          <a:p>
            <a:pPr marL="228600" indent="-228600">
              <a:buAutoNum type="arabicPeriod"/>
            </a:pPr>
            <a:r>
              <a:rPr lang="nl-NL" dirty="0"/>
              <a:t>Reken met ‘echte’ prijzen;</a:t>
            </a:r>
          </a:p>
          <a:p>
            <a:pPr marL="228600" indent="-228600">
              <a:buAutoNum type="arabicPeriod"/>
            </a:pPr>
            <a:r>
              <a:rPr lang="nl-NL" dirty="0"/>
              <a:t>Haal bbp-groei van het voetstuk, verschuif naar brede welvaart</a:t>
            </a:r>
          </a:p>
        </p:txBody>
      </p:sp>
      <p:sp>
        <p:nvSpPr>
          <p:cNvPr id="4" name="Tijdelijke aanduiding voor dianummer 3"/>
          <p:cNvSpPr>
            <a:spLocks noGrp="1"/>
          </p:cNvSpPr>
          <p:nvPr>
            <p:ph type="sldNum" sz="quarter" idx="5"/>
          </p:nvPr>
        </p:nvSpPr>
        <p:spPr/>
        <p:txBody>
          <a:bodyPr/>
          <a:lstStyle/>
          <a:p>
            <a:fld id="{A745CC29-0F15-4508-8A12-DCD5C005674F}" type="slidenum">
              <a:rPr lang="nl-NL" smtClean="0"/>
              <a:t>3</a:t>
            </a:fld>
            <a:endParaRPr lang="nl-NL"/>
          </a:p>
        </p:txBody>
      </p:sp>
    </p:spTree>
    <p:extLst>
      <p:ext uri="{BB962C8B-B14F-4D97-AF65-F5344CB8AC3E}">
        <p14:creationId xmlns:p14="http://schemas.microsoft.com/office/powerpoint/2010/main" val="267209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AD9FC-7550-4055-8267-343BF3021B9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32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42FFD-6813-5C8C-ED8D-4F607E20050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1EDF6B-081D-190B-4F95-E259AB6E7A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1103120-88B3-D7B6-8004-C430202A249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DC72829-9C5F-B24C-DFDC-FF52CB951AF6}"/>
              </a:ext>
            </a:extLst>
          </p:cNvPr>
          <p:cNvSpPr>
            <a:spLocks noGrp="1"/>
          </p:cNvSpPr>
          <p:nvPr>
            <p:ph type="sldNum" sz="quarter" idx="5"/>
          </p:nvPr>
        </p:nvSpPr>
        <p:spPr/>
        <p:txBody>
          <a:bodyPr/>
          <a:lstStyle/>
          <a:p>
            <a:fld id="{637A8E3C-705E-4A9E-BE10-90016FA3F66E}" type="slidenum">
              <a:rPr lang="nl-NL" smtClean="0"/>
              <a:t>12</a:t>
            </a:fld>
            <a:endParaRPr lang="nl-NL"/>
          </a:p>
        </p:txBody>
      </p:sp>
    </p:spTree>
    <p:extLst>
      <p:ext uri="{BB962C8B-B14F-4D97-AF65-F5344CB8AC3E}">
        <p14:creationId xmlns:p14="http://schemas.microsoft.com/office/powerpoint/2010/main" val="381564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Tegenwoordig meer </a:t>
            </a:r>
            <a:r>
              <a:rPr lang="nl-NL" dirty="0" err="1"/>
              <a:t>technosfeer</a:t>
            </a:r>
            <a:r>
              <a:rPr lang="nl-NL" dirty="0"/>
              <a:t> dan biosfeer. </a:t>
            </a:r>
          </a:p>
        </p:txBody>
      </p:sp>
      <p:sp>
        <p:nvSpPr>
          <p:cNvPr id="4" name="Tijdelijke aanduiding voor dianummer 3"/>
          <p:cNvSpPr>
            <a:spLocks noGrp="1"/>
          </p:cNvSpPr>
          <p:nvPr>
            <p:ph type="sldNum" sz="quarter" idx="5"/>
          </p:nvPr>
        </p:nvSpPr>
        <p:spPr/>
        <p:txBody>
          <a:bodyPr/>
          <a:lstStyle/>
          <a:p>
            <a:fld id="{712961AE-C88E-4478-979F-7B1063EAECD9}" type="slidenum">
              <a:rPr lang="nl-NL" smtClean="0"/>
              <a:t>15</a:t>
            </a:fld>
            <a:endParaRPr lang="nl-NL"/>
          </a:p>
        </p:txBody>
      </p:sp>
    </p:spTree>
    <p:extLst>
      <p:ext uri="{BB962C8B-B14F-4D97-AF65-F5344CB8AC3E}">
        <p14:creationId xmlns:p14="http://schemas.microsoft.com/office/powerpoint/2010/main" val="284182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444444"/>
                </a:solidFill>
                <a:effectLst/>
                <a:latin typeface="Roboto" panose="02000000000000000000" pitchFamily="2" charset="0"/>
              </a:rPr>
              <a:t>30000000000000</a:t>
            </a:r>
            <a:r>
              <a:rPr lang="nl-NL" b="0" i="0" dirty="0">
                <a:solidFill>
                  <a:srgbClr val="444444"/>
                </a:solidFill>
                <a:effectLst/>
                <a:latin typeface="Roboto" panose="02000000000000000000" pitchFamily="2" charset="0"/>
              </a:rPr>
              <a:t> Seconden = </a:t>
            </a:r>
            <a:r>
              <a:rPr lang="nl-NL" b="1" i="0" dirty="0">
                <a:solidFill>
                  <a:srgbClr val="444444"/>
                </a:solidFill>
                <a:effectLst/>
                <a:latin typeface="Roboto" panose="02000000000000000000" pitchFamily="2" charset="0"/>
              </a:rPr>
              <a:t>950642.63</a:t>
            </a:r>
            <a:r>
              <a:rPr lang="nl-NL" b="0" i="0" dirty="0">
                <a:solidFill>
                  <a:srgbClr val="444444"/>
                </a:solidFill>
                <a:effectLst/>
                <a:latin typeface="Roboto" panose="02000000000000000000" pitchFamily="2" charset="0"/>
              </a:rPr>
              <a:t> Jaar</a:t>
            </a:r>
            <a:endParaRPr lang="nl-NL" dirty="0"/>
          </a:p>
        </p:txBody>
      </p:sp>
      <p:sp>
        <p:nvSpPr>
          <p:cNvPr id="4" name="Tijdelijke aanduiding voor dianummer 3"/>
          <p:cNvSpPr>
            <a:spLocks noGrp="1"/>
          </p:cNvSpPr>
          <p:nvPr>
            <p:ph type="sldNum" sz="quarter" idx="5"/>
          </p:nvPr>
        </p:nvSpPr>
        <p:spPr/>
        <p:txBody>
          <a:bodyPr/>
          <a:lstStyle/>
          <a:p>
            <a:fld id="{712961AE-C88E-4478-979F-7B1063EAECD9}" type="slidenum">
              <a:rPr lang="nl-NL" smtClean="0"/>
              <a:t>16</a:t>
            </a:fld>
            <a:endParaRPr lang="nl-NL"/>
          </a:p>
        </p:txBody>
      </p:sp>
    </p:spTree>
    <p:extLst>
      <p:ext uri="{BB962C8B-B14F-4D97-AF65-F5344CB8AC3E}">
        <p14:creationId xmlns:p14="http://schemas.microsoft.com/office/powerpoint/2010/main" val="239172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Verbeelding; technologie als idee.</a:t>
            </a:r>
          </a:p>
          <a:p>
            <a:r>
              <a:rPr lang="nl-NL" dirty="0"/>
              <a:t>Operationeel; een prototype</a:t>
            </a:r>
          </a:p>
          <a:p>
            <a:r>
              <a:rPr lang="nl-NL" dirty="0"/>
              <a:t>Toegepast; toegankelijk en betaalbaar</a:t>
            </a:r>
          </a:p>
          <a:p>
            <a:r>
              <a:rPr lang="nl-NL" dirty="0"/>
              <a:t>Geaccepteerd; Onderdeel van het dagelijks leven</a:t>
            </a:r>
          </a:p>
          <a:p>
            <a:r>
              <a:rPr lang="nl-NL" dirty="0"/>
              <a:t>Onmisbaar; Crisis als het weg is</a:t>
            </a:r>
          </a:p>
          <a:p>
            <a:r>
              <a:rPr lang="nl-NL" dirty="0"/>
              <a:t>Onzichtbaar; Niet ervaren als technologie</a:t>
            </a:r>
          </a:p>
          <a:p>
            <a:r>
              <a:rPr lang="nl-NL" dirty="0"/>
              <a:t>Natuurlijk; onderdeel van de menselijke natuur. </a:t>
            </a:r>
          </a:p>
        </p:txBody>
      </p:sp>
      <p:sp>
        <p:nvSpPr>
          <p:cNvPr id="4" name="Tijdelijke aanduiding voor dianummer 3"/>
          <p:cNvSpPr>
            <a:spLocks noGrp="1"/>
          </p:cNvSpPr>
          <p:nvPr>
            <p:ph type="sldNum" sz="quarter" idx="5"/>
          </p:nvPr>
        </p:nvSpPr>
        <p:spPr/>
        <p:txBody>
          <a:bodyPr/>
          <a:lstStyle/>
          <a:p>
            <a:fld id="{712961AE-C88E-4478-979F-7B1063EAECD9}" type="slidenum">
              <a:rPr lang="nl-NL" smtClean="0"/>
              <a:t>18</a:t>
            </a:fld>
            <a:endParaRPr lang="nl-NL"/>
          </a:p>
        </p:txBody>
      </p:sp>
    </p:spTree>
    <p:extLst>
      <p:ext uri="{BB962C8B-B14F-4D97-AF65-F5344CB8AC3E}">
        <p14:creationId xmlns:p14="http://schemas.microsoft.com/office/powerpoint/2010/main" val="262317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Verbeelding; technologie als idee.</a:t>
            </a:r>
          </a:p>
          <a:p>
            <a:r>
              <a:rPr lang="nl-NL" dirty="0"/>
              <a:t>Operationeel; een prototype</a:t>
            </a:r>
          </a:p>
          <a:p>
            <a:r>
              <a:rPr lang="nl-NL" dirty="0"/>
              <a:t>Toegepast; toegankelijk en betaalbaar</a:t>
            </a:r>
          </a:p>
          <a:p>
            <a:r>
              <a:rPr lang="nl-NL" dirty="0"/>
              <a:t>Geaccepteerd; Onderdeel van het dagelijks leven</a:t>
            </a:r>
          </a:p>
          <a:p>
            <a:r>
              <a:rPr lang="nl-NL" dirty="0"/>
              <a:t>Onmisbaar; Crisis als het weg is</a:t>
            </a:r>
          </a:p>
          <a:p>
            <a:r>
              <a:rPr lang="nl-NL" dirty="0"/>
              <a:t>Onzichtbaar; Niet ervaren als technologie</a:t>
            </a:r>
          </a:p>
          <a:p>
            <a:r>
              <a:rPr lang="nl-NL" dirty="0"/>
              <a:t>Natuurlijk; onderdeel van de menselijke natuur. </a:t>
            </a:r>
          </a:p>
        </p:txBody>
      </p:sp>
      <p:sp>
        <p:nvSpPr>
          <p:cNvPr id="4" name="Tijdelijke aanduiding voor dianummer 3"/>
          <p:cNvSpPr>
            <a:spLocks noGrp="1"/>
          </p:cNvSpPr>
          <p:nvPr>
            <p:ph type="sldNum" sz="quarter" idx="5"/>
          </p:nvPr>
        </p:nvSpPr>
        <p:spPr/>
        <p:txBody>
          <a:bodyPr/>
          <a:lstStyle/>
          <a:p>
            <a:fld id="{712961AE-C88E-4478-979F-7B1063EAECD9}" type="slidenum">
              <a:rPr lang="nl-NL" smtClean="0"/>
              <a:t>19</a:t>
            </a:fld>
            <a:endParaRPr lang="nl-NL"/>
          </a:p>
        </p:txBody>
      </p:sp>
    </p:spTree>
    <p:extLst>
      <p:ext uri="{BB962C8B-B14F-4D97-AF65-F5344CB8AC3E}">
        <p14:creationId xmlns:p14="http://schemas.microsoft.com/office/powerpoint/2010/main" val="1033599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20.03.2024</a:t>
            </a:fld>
            <a:endParaRPr lang="de-DE"/>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9840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60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586552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7653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30190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514815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15792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623317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11468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861503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20.03.2024</a:t>
            </a:fld>
            <a:endParaRPr lang="de-DE"/>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5863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51917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20.03.2024</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2633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20.03.2024</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2353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4290346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42088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52833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de-DE"/>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CD814C8-F66B-4915-9FEC-D62A1DED085F}" type="slidenum">
              <a:rPr lang="de-DE" smtClean="0"/>
              <a:t>‹nr.›</a:t>
            </a:fld>
            <a:endParaRPr lang="de-DE"/>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3866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20.03.2024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4042815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20.03.2024</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51488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20.03.2024</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440466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20.03.2024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55989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20.03.2024</a:t>
            </a:fld>
            <a:endParaRPr lang="de-DE"/>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812363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335645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20-3-2024</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354399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20.03.2024</a:t>
            </a:fld>
            <a:endParaRPr lang="de-DE"/>
          </a:p>
        </p:txBody>
      </p:sp>
    </p:spTree>
    <p:extLst>
      <p:ext uri="{BB962C8B-B14F-4D97-AF65-F5344CB8AC3E}">
        <p14:creationId xmlns:p14="http://schemas.microsoft.com/office/powerpoint/2010/main" val="219020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90708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0528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6376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9659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8319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A953BDC-9EAE-49FE-9892-958C9F845175}" type="datetimeFigureOut">
              <a:rPr lang="de-DE" smtClean="0"/>
              <a:t>20.03.2024</a:t>
            </a:fld>
            <a:endParaRPr lang="de-DE"/>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58777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2"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6.xml"/><Relationship Id="rId1" Type="http://schemas.openxmlformats.org/officeDocument/2006/relationships/video" Target="https://www.youtube.com/embed/w4tAw4CCCGA?feature=oembed" TargetMode="Externa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cs typeface="Calibri Light"/>
              </a:rPr>
              <a:t>De stad van de </a:t>
            </a:r>
            <a:r>
              <a:rPr lang="de-DE" dirty="0" err="1">
                <a:cs typeface="Calibri Light"/>
              </a:rPr>
              <a:t>Toekomst</a:t>
            </a:r>
            <a:br>
              <a:rPr lang="de-DE" dirty="0">
                <a:cs typeface="Calibri Light"/>
              </a:rPr>
            </a:br>
            <a:r>
              <a:rPr lang="de-DE" sz="4000" dirty="0" err="1">
                <a:cs typeface="Calibri Light"/>
              </a:rPr>
              <a:t>Circulaire</a:t>
            </a:r>
            <a:r>
              <a:rPr lang="de-DE" sz="4000" dirty="0">
                <a:cs typeface="Calibri Light"/>
              </a:rPr>
              <a:t> </a:t>
            </a:r>
            <a:r>
              <a:rPr lang="de-DE" sz="4000" dirty="0" err="1">
                <a:cs typeface="Calibri Light"/>
              </a:rPr>
              <a:t>economie</a:t>
            </a:r>
            <a:endParaRPr lang="de-DE" dirty="0"/>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73143D01-B610-4C48-BA74-F1879272520B}"/>
              </a:ext>
            </a:extLst>
          </p:cNvPr>
          <p:cNvSpPr>
            <a:spLocks noGrp="1"/>
          </p:cNvSpPr>
          <p:nvPr>
            <p:ph type="title"/>
          </p:nvPr>
        </p:nvSpPr>
        <p:spPr/>
        <p:txBody>
          <a:bodyPr/>
          <a:lstStyle/>
          <a:p>
            <a:r>
              <a:rPr lang="nl-NL"/>
              <a:t>Natuur en cultuur kwadrant</a:t>
            </a:r>
          </a:p>
        </p:txBody>
      </p:sp>
      <p:sp>
        <p:nvSpPr>
          <p:cNvPr id="11" name="Tijdelijke aanduiding voor tekst 10">
            <a:extLst>
              <a:ext uri="{FF2B5EF4-FFF2-40B4-BE49-F238E27FC236}">
                <a16:creationId xmlns:a16="http://schemas.microsoft.com/office/drawing/2014/main" id="{04F40130-EFF2-42BF-BCE4-F63A87DC28E9}"/>
              </a:ext>
            </a:extLst>
          </p:cNvPr>
          <p:cNvSpPr>
            <a:spLocks noGrp="1"/>
          </p:cNvSpPr>
          <p:nvPr>
            <p:ph type="body" sz="quarter" idx="13"/>
          </p:nvPr>
        </p:nvSpPr>
        <p:spPr/>
        <p:txBody>
          <a:bodyPr/>
          <a:lstStyle/>
          <a:p>
            <a:pPr marL="0" indent="0">
              <a:buNone/>
            </a:pPr>
            <a:r>
              <a:rPr lang="nl-NL"/>
              <a:t>Vier kwadranten waar zowel natuur als cultuur geplaatst kan worden. </a:t>
            </a:r>
          </a:p>
          <a:p>
            <a:pPr marL="0" indent="0">
              <a:buNone/>
            </a:pPr>
            <a:endParaRPr lang="nl-NL"/>
          </a:p>
          <a:p>
            <a:pPr marL="0" indent="0">
              <a:buNone/>
            </a:pPr>
            <a:endParaRPr lang="nl-NL"/>
          </a:p>
          <a:p>
            <a:pPr marL="0" indent="0">
              <a:buNone/>
            </a:pPr>
            <a:r>
              <a:rPr lang="nl-NL"/>
              <a:t>Sommige dingen die wij hebben gemaakt lijken uit onze controle te ontsnappen….</a:t>
            </a:r>
          </a:p>
          <a:p>
            <a:pPr marL="0" indent="0">
              <a:buNone/>
            </a:pPr>
            <a:endParaRPr lang="nl-NL"/>
          </a:p>
          <a:p>
            <a:pPr>
              <a:buFontTx/>
              <a:buChar char="-"/>
            </a:pPr>
            <a:r>
              <a:rPr lang="nl-NL"/>
              <a:t>Fileproblemen</a:t>
            </a:r>
          </a:p>
          <a:p>
            <a:pPr>
              <a:buFontTx/>
              <a:buChar char="-"/>
            </a:pPr>
            <a:r>
              <a:rPr lang="nl-NL"/>
              <a:t>Digitale netwerken</a:t>
            </a:r>
          </a:p>
          <a:p>
            <a:pPr>
              <a:buFontTx/>
              <a:buChar char="-"/>
            </a:pPr>
            <a:r>
              <a:rPr lang="nl-NL"/>
              <a:t>Financiële systemen</a:t>
            </a:r>
          </a:p>
        </p:txBody>
      </p:sp>
      <p:pic>
        <p:nvPicPr>
          <p:cNvPr id="9" name="Tijdelijke aanduiding voor afbeelding 8">
            <a:extLst>
              <a:ext uri="{FF2B5EF4-FFF2-40B4-BE49-F238E27FC236}">
                <a16:creationId xmlns:a16="http://schemas.microsoft.com/office/drawing/2014/main" id="{88121717-7DF5-4851-9CDB-B910912E3E8F}"/>
              </a:ext>
            </a:extLst>
          </p:cNvPr>
          <p:cNvPicPr>
            <a:picLocks noGrp="1" noChangeAspect="1"/>
          </p:cNvPicPr>
          <p:nvPr>
            <p:ph type="pic" sz="quarter" idx="14"/>
          </p:nvPr>
        </p:nvPicPr>
        <p:blipFill rotWithShape="1">
          <a:blip r:embed="rId2"/>
          <a:srcRect l="28373" t="22979" r="43065" b="14752"/>
          <a:stretch/>
        </p:blipFill>
        <p:spPr>
          <a:xfrm rot="16200000">
            <a:off x="6702024" y="715632"/>
            <a:ext cx="4598206" cy="5638797"/>
          </a:xfrm>
        </p:spPr>
      </p:pic>
      <p:sp>
        <p:nvSpPr>
          <p:cNvPr id="12" name="Tijdelijke aanduiding voor tekst 11">
            <a:extLst>
              <a:ext uri="{FF2B5EF4-FFF2-40B4-BE49-F238E27FC236}">
                <a16:creationId xmlns:a16="http://schemas.microsoft.com/office/drawing/2014/main" id="{9118FFFA-E82C-4E89-BC52-C08A2DBE8A1D}"/>
              </a:ext>
            </a:extLst>
          </p:cNvPr>
          <p:cNvSpPr>
            <a:spLocks noGrp="1"/>
          </p:cNvSpPr>
          <p:nvPr>
            <p:ph type="body" sz="quarter" idx="15"/>
          </p:nvPr>
        </p:nvSpPr>
        <p:spPr/>
        <p:txBody>
          <a:bodyPr/>
          <a:lstStyle/>
          <a:p>
            <a:endParaRPr lang="nl-NL"/>
          </a:p>
        </p:txBody>
      </p:sp>
      <p:sp>
        <p:nvSpPr>
          <p:cNvPr id="7" name="Pijl: U-vormig 6">
            <a:hlinkClick r:id="rId3" action="ppaction://hlinksldjump"/>
            <a:extLst>
              <a:ext uri="{FF2B5EF4-FFF2-40B4-BE49-F238E27FC236}">
                <a16:creationId xmlns:a16="http://schemas.microsoft.com/office/drawing/2014/main" id="{27D0B621-F50F-43AF-A54C-110CE340F02A}"/>
              </a:ext>
            </a:extLst>
          </p:cNvPr>
          <p:cNvSpPr/>
          <p:nvPr/>
        </p:nvSpPr>
        <p:spPr>
          <a:xfrm rot="5400000">
            <a:off x="11462349" y="20582"/>
            <a:ext cx="604336" cy="720593"/>
          </a:xfrm>
          <a:prstGeom prst="utur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34735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227D0-D768-1AAE-EA7A-5E2B02BC61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0DFEBC-AA13-18A6-8912-FDCD61841460}"/>
              </a:ext>
            </a:extLst>
          </p:cNvPr>
          <p:cNvSpPr>
            <a:spLocks noGrp="1"/>
          </p:cNvSpPr>
          <p:nvPr>
            <p:ph type="title"/>
          </p:nvPr>
        </p:nvSpPr>
        <p:spPr/>
        <p:txBody>
          <a:bodyPr/>
          <a:lstStyle/>
          <a:p>
            <a:r>
              <a:rPr lang="nl-NL" dirty="0"/>
              <a:t>Deze week </a:t>
            </a:r>
          </a:p>
        </p:txBody>
      </p:sp>
      <p:sp>
        <p:nvSpPr>
          <p:cNvPr id="4" name="Tijdelijke aanduiding voor inhoud 3">
            <a:extLst>
              <a:ext uri="{FF2B5EF4-FFF2-40B4-BE49-F238E27FC236}">
                <a16:creationId xmlns:a16="http://schemas.microsoft.com/office/drawing/2014/main" id="{F690C2B5-4339-6B1F-C0FE-28C9CC75C884}"/>
              </a:ext>
            </a:extLst>
          </p:cNvPr>
          <p:cNvSpPr>
            <a:spLocks noGrp="1"/>
          </p:cNvSpPr>
          <p:nvPr>
            <p:ph idx="1"/>
          </p:nvPr>
        </p:nvSpPr>
        <p:spPr/>
        <p:txBody>
          <a:bodyPr/>
          <a:lstStyle/>
          <a:p>
            <a:pPr>
              <a:buFont typeface="Wingdings" panose="05000000000000000000" pitchFamily="2" charset="2"/>
              <a:buChar char="§"/>
            </a:pPr>
            <a:r>
              <a:rPr lang="nl-NL" sz="2800" dirty="0"/>
              <a:t>Feedback </a:t>
            </a:r>
            <a:r>
              <a:rPr lang="nl-NL" sz="2800" dirty="0" err="1"/>
              <a:t>friends</a:t>
            </a:r>
            <a:endParaRPr lang="nl-NL" sz="2800" dirty="0"/>
          </a:p>
          <a:p>
            <a:pPr>
              <a:buFont typeface="Wingdings" panose="05000000000000000000" pitchFamily="2" charset="2"/>
              <a:buChar char="§"/>
            </a:pPr>
            <a:r>
              <a:rPr lang="nl-NL" sz="2800" dirty="0"/>
              <a:t>Next nature deel II</a:t>
            </a:r>
          </a:p>
          <a:p>
            <a:pPr>
              <a:buFont typeface="Wingdings" panose="05000000000000000000" pitchFamily="2" charset="2"/>
              <a:buChar char="§"/>
            </a:pPr>
            <a:r>
              <a:rPr lang="nl-NL" sz="2800" dirty="0"/>
              <a:t>bio-mimicry, ecologische principes en stedelijk metabolisme </a:t>
            </a:r>
          </a:p>
          <a:p>
            <a:pPr>
              <a:buFont typeface="Wingdings" panose="05000000000000000000" pitchFamily="2" charset="2"/>
              <a:buChar char="§"/>
            </a:pPr>
            <a:r>
              <a:rPr lang="nl-NL" sz="2800" dirty="0"/>
              <a:t>Vrijdag best </a:t>
            </a:r>
            <a:r>
              <a:rPr lang="nl-NL" sz="2800" dirty="0" err="1"/>
              <a:t>practice</a:t>
            </a:r>
            <a:r>
              <a:rPr lang="nl-NL" sz="2800" dirty="0"/>
              <a:t> </a:t>
            </a:r>
          </a:p>
          <a:p>
            <a:pPr marL="0" indent="0">
              <a:buNone/>
            </a:pPr>
            <a:endParaRPr lang="nl-NL" dirty="0"/>
          </a:p>
        </p:txBody>
      </p:sp>
    </p:spTree>
    <p:extLst>
      <p:ext uri="{BB962C8B-B14F-4D97-AF65-F5344CB8AC3E}">
        <p14:creationId xmlns:p14="http://schemas.microsoft.com/office/powerpoint/2010/main" val="67557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34D1B-0E7C-C923-663C-1F8633360F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0D183F-CFF6-C087-CC0C-FA5EBC805029}"/>
              </a:ext>
            </a:extLst>
          </p:cNvPr>
          <p:cNvSpPr>
            <a:spLocks noGrp="1"/>
          </p:cNvSpPr>
          <p:nvPr>
            <p:ph type="ctrTitle"/>
          </p:nvPr>
        </p:nvSpPr>
        <p:spPr/>
        <p:txBody>
          <a:bodyPr/>
          <a:lstStyle/>
          <a:p>
            <a:r>
              <a:rPr lang="nl-NL" dirty="0">
                <a:solidFill>
                  <a:srgbClr val="A7FF00"/>
                </a:solidFill>
              </a:rPr>
              <a:t>Next-nature</a:t>
            </a:r>
            <a:endParaRPr lang="nl-NL" dirty="0"/>
          </a:p>
        </p:txBody>
      </p:sp>
    </p:spTree>
    <p:extLst>
      <p:ext uri="{BB962C8B-B14F-4D97-AF65-F5344CB8AC3E}">
        <p14:creationId xmlns:p14="http://schemas.microsoft.com/office/powerpoint/2010/main" val="47808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6D517-1CD0-4C54-ADD3-BAD645573A7E}"/>
              </a:ext>
            </a:extLst>
          </p:cNvPr>
          <p:cNvSpPr>
            <a:spLocks noGrp="1"/>
          </p:cNvSpPr>
          <p:nvPr>
            <p:ph type="title"/>
          </p:nvPr>
        </p:nvSpPr>
        <p:spPr>
          <a:xfrm>
            <a:off x="371476" y="296863"/>
            <a:ext cx="10108030" cy="1160403"/>
          </a:xfrm>
        </p:spPr>
        <p:txBody>
          <a:bodyPr anchor="t">
            <a:normAutofit/>
          </a:bodyPr>
          <a:lstStyle/>
          <a:p>
            <a:r>
              <a:rPr lang="nl-NL" dirty="0"/>
              <a:t>Cultuur wordt natuur</a:t>
            </a:r>
          </a:p>
        </p:txBody>
      </p:sp>
      <p:sp>
        <p:nvSpPr>
          <p:cNvPr id="3" name="Tijdelijke aanduiding voor tekst 2">
            <a:extLst>
              <a:ext uri="{FF2B5EF4-FFF2-40B4-BE49-F238E27FC236}">
                <a16:creationId xmlns:a16="http://schemas.microsoft.com/office/drawing/2014/main" id="{0E079EF0-3C97-4082-8750-70184BB7BD64}"/>
              </a:ext>
            </a:extLst>
          </p:cNvPr>
          <p:cNvSpPr>
            <a:spLocks noGrp="1"/>
          </p:cNvSpPr>
          <p:nvPr>
            <p:ph sz="half" idx="1"/>
          </p:nvPr>
        </p:nvSpPr>
        <p:spPr>
          <a:xfrm>
            <a:off x="838200" y="1825625"/>
            <a:ext cx="5181600" cy="4351338"/>
          </a:xfrm>
        </p:spPr>
        <p:txBody>
          <a:bodyPr>
            <a:normAutofit/>
          </a:bodyPr>
          <a:lstStyle/>
          <a:p>
            <a:pPr marL="0" indent="0">
              <a:spcAft>
                <a:spcPts val="600"/>
              </a:spcAft>
              <a:buNone/>
            </a:pPr>
            <a:r>
              <a:rPr lang="nl-NL" i="1" dirty="0"/>
              <a:t>“Onze gemaakte omgeving wordt zo complex, oncontroleerbaar en autonoom dat we deze als een natuur op zichzelf gaan ervaren. Met onze menselijke aanwezigheid en activiteiten veroorzaken we een nieuwe sfeer op aarde… de </a:t>
            </a:r>
            <a:r>
              <a:rPr lang="nl-NL" i="1" u="sng" dirty="0" err="1"/>
              <a:t>technosfeer</a:t>
            </a:r>
            <a:r>
              <a:rPr lang="nl-NL" i="1" u="sng" dirty="0"/>
              <a:t>”</a:t>
            </a:r>
          </a:p>
        </p:txBody>
      </p:sp>
      <p:pic>
        <p:nvPicPr>
          <p:cNvPr id="2052" name="Picture 4" descr="Cirkeleconomie noodzakelijk om aarde draaiende te houden - Universiteit  Leiden">
            <a:extLst>
              <a:ext uri="{FF2B5EF4-FFF2-40B4-BE49-F238E27FC236}">
                <a16:creationId xmlns:a16="http://schemas.microsoft.com/office/drawing/2014/main" id="{418995A6-379C-48F1-ACDD-202ADF1FA5F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59956" y="1825625"/>
            <a:ext cx="4882729" cy="329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B3BEC743-2EF9-48FC-A9ED-277DEB1BABA3}"/>
              </a:ext>
            </a:extLst>
          </p:cNvPr>
          <p:cNvSpPr>
            <a:spLocks noGrp="1"/>
          </p:cNvSpPr>
          <p:nvPr>
            <p:ph type="body" sz="quarter" idx="13"/>
          </p:nvPr>
        </p:nvSpPr>
        <p:spPr/>
        <p:txBody>
          <a:bodyPr/>
          <a:lstStyle/>
          <a:p>
            <a:pPr marL="0" indent="0">
              <a:buNone/>
            </a:pPr>
            <a:r>
              <a:rPr lang="en-US" b="0" i="0" dirty="0">
                <a:solidFill>
                  <a:srgbClr val="666666"/>
                </a:solidFill>
                <a:effectLst/>
                <a:latin typeface="Georgia" panose="02040502050405020303" pitchFamily="18" charset="0"/>
              </a:rPr>
              <a:t>We debate saving nature, we dream about escaping to nature, but rarely do we ask “What is nature?”. In an era when the influence of humanity is impossible to escape, our established notion of nature must be reconsidered. We must no longer see ourselves as the anti-natural species that merely threatens and eliminates nature, but rather as catalysts of evolution. With our urge to design our environment, we cause the rising of a next nature that is wild and unpredictable as ever.</a:t>
            </a:r>
            <a:endParaRPr lang="nl-NL" dirty="0"/>
          </a:p>
          <a:p>
            <a:pPr marL="0" indent="0">
              <a:buNone/>
            </a:pPr>
            <a:endParaRPr lang="nl-NL" dirty="0"/>
          </a:p>
        </p:txBody>
      </p:sp>
      <p:pic>
        <p:nvPicPr>
          <p:cNvPr id="8" name="Picture 6" descr="Visual of Next Nature">
            <a:extLst>
              <a:ext uri="{FF2B5EF4-FFF2-40B4-BE49-F238E27FC236}">
                <a16:creationId xmlns:a16="http://schemas.microsoft.com/office/drawing/2014/main" id="{9AE98E9D-B92D-4D0F-9FEC-89A194F59DBB}"/>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99" t="2816" r="101" b="1581"/>
          <a:stretch/>
        </p:blipFill>
        <p:spPr bwMode="auto">
          <a:xfrm>
            <a:off x="1032412" y="180623"/>
            <a:ext cx="10127176" cy="427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70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5338072-63C8-4796-B15D-DC5DDCD79769}"/>
              </a:ext>
            </a:extLst>
          </p:cNvPr>
          <p:cNvSpPr>
            <a:spLocks noGrp="1"/>
          </p:cNvSpPr>
          <p:nvPr>
            <p:ph type="title"/>
          </p:nvPr>
        </p:nvSpPr>
        <p:spPr>
          <a:xfrm>
            <a:off x="371476" y="296863"/>
            <a:ext cx="5645148" cy="1160403"/>
          </a:xfrm>
        </p:spPr>
        <p:txBody>
          <a:bodyPr anchor="t">
            <a:normAutofit/>
          </a:bodyPr>
          <a:lstStyle/>
          <a:p>
            <a:r>
              <a:rPr lang="nl-NL" dirty="0"/>
              <a:t>De </a:t>
            </a:r>
            <a:r>
              <a:rPr lang="nl-NL" dirty="0" err="1"/>
              <a:t>technosfeer</a:t>
            </a:r>
            <a:r>
              <a:rPr lang="nl-NL" dirty="0"/>
              <a:t>.</a:t>
            </a:r>
          </a:p>
        </p:txBody>
      </p:sp>
      <p:sp>
        <p:nvSpPr>
          <p:cNvPr id="9220" name="Content Placeholder 2">
            <a:extLst>
              <a:ext uri="{FF2B5EF4-FFF2-40B4-BE49-F238E27FC236}">
                <a16:creationId xmlns:a16="http://schemas.microsoft.com/office/drawing/2014/main" id="{6D483555-BDE8-F9A6-0EFB-9329A5E055F8}"/>
              </a:ext>
            </a:extLst>
          </p:cNvPr>
          <p:cNvSpPr>
            <a:spLocks noGrp="1"/>
          </p:cNvSpPr>
          <p:nvPr>
            <p:ph idx="1"/>
          </p:nvPr>
        </p:nvSpPr>
        <p:spPr>
          <a:xfrm>
            <a:off x="371476" y="1219200"/>
            <a:ext cx="5645148" cy="4910137"/>
          </a:xfrm>
        </p:spPr>
        <p:txBody>
          <a:bodyPr/>
          <a:lstStyle/>
          <a:p>
            <a:pPr marL="0" indent="0">
              <a:buNone/>
            </a:pPr>
            <a:r>
              <a:rPr lang="nl-NL" sz="1800" b="0" dirty="0"/>
              <a:t>Sinds 2011 wordt de discussie over een </a:t>
            </a:r>
            <a:r>
              <a:rPr lang="nl-NL" sz="1800" b="0" dirty="0" err="1"/>
              <a:t>technosfeer</a:t>
            </a:r>
            <a:r>
              <a:rPr lang="nl-NL" sz="1800" b="0" dirty="0"/>
              <a:t> gevoerd, na de verschijning van het boek </a:t>
            </a:r>
            <a:r>
              <a:rPr lang="nl-NL" sz="1800" b="0" i="1" dirty="0"/>
              <a:t>De wil van technologie.</a:t>
            </a:r>
          </a:p>
          <a:p>
            <a:pPr marL="0" indent="0">
              <a:buNone/>
            </a:pPr>
            <a:r>
              <a:rPr lang="nl-NL" sz="1800" b="0" dirty="0" err="1"/>
              <a:t>Geosfeer</a:t>
            </a:r>
            <a:r>
              <a:rPr lang="nl-NL" sz="1800" b="0" dirty="0"/>
              <a:t> – niet levende materie</a:t>
            </a:r>
            <a:br>
              <a:rPr lang="nl-NL" sz="1800" b="0" dirty="0"/>
            </a:br>
            <a:r>
              <a:rPr lang="nl-NL" sz="1800" b="0" dirty="0"/>
              <a:t>Biosfeer – al het leven op aarde</a:t>
            </a:r>
            <a:br>
              <a:rPr lang="nl-NL" sz="1800" b="0" dirty="0"/>
            </a:br>
            <a:r>
              <a:rPr lang="nl-NL" sz="1800" b="0" dirty="0" err="1"/>
              <a:t>Noösfeer</a:t>
            </a:r>
            <a:r>
              <a:rPr lang="nl-NL" sz="1800" b="0" dirty="0"/>
              <a:t> – sfeer van denken</a:t>
            </a:r>
          </a:p>
        </p:txBody>
      </p:sp>
      <p:pic>
        <p:nvPicPr>
          <p:cNvPr id="9218" name="Picture 2" descr="Europe At Night">
            <a:extLst>
              <a:ext uri="{FF2B5EF4-FFF2-40B4-BE49-F238E27FC236}">
                <a16:creationId xmlns:a16="http://schemas.microsoft.com/office/drawing/2014/main" id="{944A4FFB-3AB1-4F0E-8FB7-30694B56E991}"/>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5322" r="20545"/>
          <a:stretch/>
        </p:blipFill>
        <p:spPr bwMode="auto">
          <a:xfrm>
            <a:off x="6175377" y="10"/>
            <a:ext cx="6016622" cy="6857990"/>
          </a:xfrm>
          <a:prstGeom prst="rect">
            <a:avLst/>
          </a:prstGeom>
          <a:solidFill>
            <a:srgbClr val="FFFFFF"/>
          </a:solidFill>
        </p:spPr>
      </p:pic>
      <p:sp>
        <p:nvSpPr>
          <p:cNvPr id="73" name="Text Placeholder 4">
            <a:extLst>
              <a:ext uri="{FF2B5EF4-FFF2-40B4-BE49-F238E27FC236}">
                <a16:creationId xmlns:a16="http://schemas.microsoft.com/office/drawing/2014/main" id="{ED9524E5-0391-16C5-3EBF-4D2353ADDD7A}"/>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85747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5338072-63C8-4796-B15D-DC5DDCD79769}"/>
              </a:ext>
            </a:extLst>
          </p:cNvPr>
          <p:cNvSpPr>
            <a:spLocks noGrp="1"/>
          </p:cNvSpPr>
          <p:nvPr>
            <p:ph type="title"/>
          </p:nvPr>
        </p:nvSpPr>
        <p:spPr>
          <a:xfrm>
            <a:off x="371476" y="296863"/>
            <a:ext cx="10108030" cy="1160403"/>
          </a:xfrm>
        </p:spPr>
        <p:txBody>
          <a:bodyPr anchor="t">
            <a:normAutofit/>
          </a:bodyPr>
          <a:lstStyle/>
          <a:p>
            <a:r>
              <a:rPr lang="nl-NL" dirty="0"/>
              <a:t>Vraag van vandaag.. </a:t>
            </a:r>
          </a:p>
        </p:txBody>
      </p:sp>
      <p:sp>
        <p:nvSpPr>
          <p:cNvPr id="9220" name="Content Placeholder 2">
            <a:extLst>
              <a:ext uri="{FF2B5EF4-FFF2-40B4-BE49-F238E27FC236}">
                <a16:creationId xmlns:a16="http://schemas.microsoft.com/office/drawing/2014/main" id="{6D483555-BDE8-F9A6-0EFB-9329A5E055F8}"/>
              </a:ext>
            </a:extLst>
          </p:cNvPr>
          <p:cNvSpPr>
            <a:spLocks noGrp="1"/>
          </p:cNvSpPr>
          <p:nvPr>
            <p:ph sz="half" idx="1"/>
          </p:nvPr>
        </p:nvSpPr>
        <p:spPr>
          <a:xfrm>
            <a:off x="838200" y="1825625"/>
            <a:ext cx="5181600" cy="4351338"/>
          </a:xfrm>
        </p:spPr>
        <p:txBody>
          <a:bodyPr>
            <a:normAutofit/>
          </a:bodyPr>
          <a:lstStyle/>
          <a:p>
            <a:pPr marL="0" indent="0">
              <a:spcAft>
                <a:spcPts val="600"/>
              </a:spcAft>
              <a:buNone/>
            </a:pPr>
            <a:r>
              <a:rPr lang="nl-NL" b="0" dirty="0"/>
              <a:t>Welke </a:t>
            </a:r>
            <a:r>
              <a:rPr lang="nl-NL" b="0" dirty="0" err="1"/>
              <a:t>technosfeer</a:t>
            </a:r>
            <a:r>
              <a:rPr lang="nl-NL" b="0" dirty="0"/>
              <a:t> kunnen jullie in je omgeving vinden…? </a:t>
            </a:r>
          </a:p>
          <a:p>
            <a:pPr marL="0" indent="0">
              <a:spcAft>
                <a:spcPts val="600"/>
              </a:spcAft>
              <a:buNone/>
            </a:pPr>
            <a:endParaRPr lang="nl-NL" dirty="0"/>
          </a:p>
          <a:p>
            <a:pPr marL="0" indent="0">
              <a:spcAft>
                <a:spcPts val="600"/>
              </a:spcAft>
              <a:buNone/>
            </a:pPr>
            <a:r>
              <a:rPr lang="nl-NL" dirty="0"/>
              <a:t>Tegenwoordig meer </a:t>
            </a:r>
            <a:r>
              <a:rPr lang="nl-NL" dirty="0" err="1"/>
              <a:t>technosfeer</a:t>
            </a:r>
            <a:r>
              <a:rPr lang="nl-NL" dirty="0"/>
              <a:t> dan biosfeer. Er is berekend dat de fysieke </a:t>
            </a:r>
            <a:r>
              <a:rPr lang="nl-NL" dirty="0" err="1"/>
              <a:t>technosfeer</a:t>
            </a:r>
            <a:r>
              <a:rPr lang="nl-NL" dirty="0"/>
              <a:t> zo’n </a:t>
            </a:r>
            <a:r>
              <a:rPr lang="nl-NL" b="1" dirty="0"/>
              <a:t>30 biljoen ton </a:t>
            </a:r>
            <a:r>
              <a:rPr lang="nl-NL" dirty="0"/>
              <a:t>weegt. </a:t>
            </a:r>
          </a:p>
          <a:p>
            <a:pPr marL="0" indent="0">
              <a:spcAft>
                <a:spcPts val="600"/>
              </a:spcAft>
              <a:buNone/>
            </a:pPr>
            <a:r>
              <a:rPr lang="nl-NL" dirty="0"/>
              <a:t>30.000.000.000.000, dit is zo’n 50 kilo per vierkante meter aardoppervlakte. </a:t>
            </a:r>
            <a:br>
              <a:rPr lang="nl-NL" dirty="0"/>
            </a:br>
            <a:endParaRPr lang="nl-NL" b="0" dirty="0"/>
          </a:p>
        </p:txBody>
      </p:sp>
      <p:pic>
        <p:nvPicPr>
          <p:cNvPr id="10242" name="Picture 2" descr="De bronafbeelding bekijken">
            <a:extLst>
              <a:ext uri="{FF2B5EF4-FFF2-40B4-BE49-F238E27FC236}">
                <a16:creationId xmlns:a16="http://schemas.microsoft.com/office/drawing/2014/main" id="{BD45332F-CD0C-429E-8252-AA1A46CF587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226" r="8287" b="-1"/>
          <a:stretch/>
        </p:blipFill>
        <p:spPr bwMode="auto">
          <a:xfrm>
            <a:off x="6638924" y="1253331"/>
            <a:ext cx="5181600" cy="4351338"/>
          </a:xfrm>
          <a:prstGeom prst="rect">
            <a:avLst/>
          </a:prstGeom>
          <a:solidFill>
            <a:srgbClr val="FFFFFF"/>
          </a:solidFill>
        </p:spPr>
      </p:pic>
    </p:spTree>
    <p:extLst>
      <p:ext uri="{BB962C8B-B14F-4D97-AF65-F5344CB8AC3E}">
        <p14:creationId xmlns:p14="http://schemas.microsoft.com/office/powerpoint/2010/main" val="364345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5F1ED-D5DA-491E-8A77-9D4D79B3017C}"/>
              </a:ext>
            </a:extLst>
          </p:cNvPr>
          <p:cNvSpPr>
            <a:spLocks noGrp="1"/>
          </p:cNvSpPr>
          <p:nvPr>
            <p:ph type="title"/>
          </p:nvPr>
        </p:nvSpPr>
        <p:spPr/>
        <p:txBody>
          <a:bodyPr/>
          <a:lstStyle/>
          <a:p>
            <a:r>
              <a:rPr lang="nl-NL" dirty="0"/>
              <a:t>Technologische toekomst</a:t>
            </a:r>
          </a:p>
        </p:txBody>
      </p:sp>
      <p:sp>
        <p:nvSpPr>
          <p:cNvPr id="3" name="Tijdelijke aanduiding voor tekst 2">
            <a:extLst>
              <a:ext uri="{FF2B5EF4-FFF2-40B4-BE49-F238E27FC236}">
                <a16:creationId xmlns:a16="http://schemas.microsoft.com/office/drawing/2014/main" id="{05C78EDB-6CA5-43B3-B4A3-8A1670056CC9}"/>
              </a:ext>
            </a:extLst>
          </p:cNvPr>
          <p:cNvSpPr>
            <a:spLocks noGrp="1"/>
          </p:cNvSpPr>
          <p:nvPr>
            <p:ph type="body" sz="quarter" idx="13"/>
          </p:nvPr>
        </p:nvSpPr>
        <p:spPr/>
        <p:txBody>
          <a:bodyPr/>
          <a:lstStyle/>
          <a:p>
            <a:pPr marL="0" indent="0">
              <a:buNone/>
            </a:pPr>
            <a:r>
              <a:rPr lang="nl-NL" dirty="0"/>
              <a:t>Technologie is dromen over de toekomst. Waarbij generatie op generatie ontwikkelingen plaats vinden. </a:t>
            </a:r>
          </a:p>
          <a:p>
            <a:pPr marL="0" indent="0">
              <a:buNone/>
            </a:pPr>
            <a:endParaRPr lang="nl-NL" dirty="0"/>
          </a:p>
          <a:p>
            <a:pPr marL="0" indent="0">
              <a:buNone/>
            </a:pPr>
            <a:r>
              <a:rPr lang="nl-NL" dirty="0"/>
              <a:t>Zoek maar is op google naar de eerste mobiele telefoons, niet te vergelijken met wat wij nu hebben. </a:t>
            </a:r>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642C7E18-63FD-420D-906F-8BA78DD0B284}"/>
              </a:ext>
            </a:extLst>
          </p:cNvPr>
          <p:cNvSpPr>
            <a:spLocks noGrp="1"/>
          </p:cNvSpPr>
          <p:nvPr>
            <p:ph type="body" sz="quarter" idx="16"/>
          </p:nvPr>
        </p:nvSpPr>
        <p:spPr/>
        <p:txBody>
          <a:bodyPr/>
          <a:lstStyle/>
          <a:p>
            <a:r>
              <a:rPr lang="nl-NL" dirty="0"/>
              <a:t>A</a:t>
            </a:r>
          </a:p>
          <a:p>
            <a:endParaRPr lang="nl-NL" dirty="0"/>
          </a:p>
        </p:txBody>
      </p:sp>
      <p:pic>
        <p:nvPicPr>
          <p:cNvPr id="7" name="Onlinemedia 6" title="De Wereld in 2050">
            <a:hlinkClick r:id="" action="ppaction://media"/>
            <a:extLst>
              <a:ext uri="{FF2B5EF4-FFF2-40B4-BE49-F238E27FC236}">
                <a16:creationId xmlns:a16="http://schemas.microsoft.com/office/drawing/2014/main" id="{E963F1A6-5E0B-4BD5-8C6F-20E6975A6C9D}"/>
              </a:ext>
            </a:extLst>
          </p:cNvPr>
          <p:cNvPicPr>
            <a:picLocks noRot="1" noChangeAspect="1"/>
          </p:cNvPicPr>
          <p:nvPr>
            <a:videoFile r:link="rId1"/>
          </p:nvPr>
        </p:nvPicPr>
        <p:blipFill>
          <a:blip r:embed="rId3"/>
          <a:stretch>
            <a:fillRect/>
          </a:stretch>
        </p:blipFill>
        <p:spPr>
          <a:xfrm>
            <a:off x="6463547" y="2116139"/>
            <a:ext cx="5345674" cy="3020306"/>
          </a:xfrm>
          <a:prstGeom prst="rect">
            <a:avLst/>
          </a:prstGeom>
        </p:spPr>
      </p:pic>
      <p:pic>
        <p:nvPicPr>
          <p:cNvPr id="12292" name="Picture 4" descr="Technology – Past and Present | Fancom Connects Ltd.">
            <a:extLst>
              <a:ext uri="{FF2B5EF4-FFF2-40B4-BE49-F238E27FC236}">
                <a16:creationId xmlns:a16="http://schemas.microsoft.com/office/drawing/2014/main" id="{940FC242-6DA7-4AE6-809B-859A5BE98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02141"/>
            <a:ext cx="2959099" cy="327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8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elijkbenige driehoek 5">
            <a:extLst>
              <a:ext uri="{FF2B5EF4-FFF2-40B4-BE49-F238E27FC236}">
                <a16:creationId xmlns:a16="http://schemas.microsoft.com/office/drawing/2014/main" id="{AC7E928E-FBCF-4BAE-A15B-5A9E3D4CB015}"/>
              </a:ext>
            </a:extLst>
          </p:cNvPr>
          <p:cNvSpPr/>
          <p:nvPr/>
        </p:nvSpPr>
        <p:spPr>
          <a:xfrm>
            <a:off x="5159022" y="903111"/>
            <a:ext cx="7032977" cy="4245151"/>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3575F1ED-D5DA-491E-8A77-9D4D79B3017C}"/>
              </a:ext>
            </a:extLst>
          </p:cNvPr>
          <p:cNvSpPr>
            <a:spLocks noGrp="1"/>
          </p:cNvSpPr>
          <p:nvPr>
            <p:ph type="title"/>
          </p:nvPr>
        </p:nvSpPr>
        <p:spPr>
          <a:xfrm>
            <a:off x="371475" y="238433"/>
            <a:ext cx="11437745" cy="1160403"/>
          </a:xfrm>
        </p:spPr>
        <p:txBody>
          <a:bodyPr/>
          <a:lstStyle/>
          <a:p>
            <a:r>
              <a:rPr lang="nl-NL" dirty="0"/>
              <a:t>De technologie piramide</a:t>
            </a:r>
          </a:p>
        </p:txBody>
      </p:sp>
      <p:sp>
        <p:nvSpPr>
          <p:cNvPr id="3" name="Tijdelijke aanduiding voor tekst 2">
            <a:extLst>
              <a:ext uri="{FF2B5EF4-FFF2-40B4-BE49-F238E27FC236}">
                <a16:creationId xmlns:a16="http://schemas.microsoft.com/office/drawing/2014/main" id="{05C78EDB-6CA5-43B3-B4A3-8A1670056CC9}"/>
              </a:ext>
            </a:extLst>
          </p:cNvPr>
          <p:cNvSpPr>
            <a:spLocks noGrp="1"/>
          </p:cNvSpPr>
          <p:nvPr>
            <p:ph type="body" sz="quarter" idx="13"/>
          </p:nvPr>
        </p:nvSpPr>
        <p:spPr>
          <a:xfrm>
            <a:off x="371475" y="1709738"/>
            <a:ext cx="4539192" cy="4419599"/>
          </a:xfrm>
        </p:spPr>
        <p:txBody>
          <a:bodyPr/>
          <a:lstStyle/>
          <a:p>
            <a:r>
              <a:rPr lang="nl-NL" dirty="0"/>
              <a:t>Verbeelding; technologie als idee.</a:t>
            </a:r>
          </a:p>
          <a:p>
            <a:r>
              <a:rPr lang="nl-NL" dirty="0"/>
              <a:t>Operationeel; een prototype</a:t>
            </a:r>
          </a:p>
          <a:p>
            <a:r>
              <a:rPr lang="nl-NL" dirty="0"/>
              <a:t>Toegepast; toegankelijk en betaalbaar</a:t>
            </a:r>
          </a:p>
          <a:p>
            <a:r>
              <a:rPr lang="nl-NL" dirty="0"/>
              <a:t>Geaccepteerd; Onderdeel van het dagelijks leven</a:t>
            </a:r>
          </a:p>
          <a:p>
            <a:r>
              <a:rPr lang="nl-NL" dirty="0"/>
              <a:t>Onmisbaar; Crisis als het weg is</a:t>
            </a:r>
          </a:p>
          <a:p>
            <a:r>
              <a:rPr lang="nl-NL" dirty="0"/>
              <a:t>Onzichtbaar; Niet ervaren als technologie</a:t>
            </a:r>
          </a:p>
          <a:p>
            <a:r>
              <a:rPr lang="nl-NL" dirty="0"/>
              <a:t>Natuurlijk; onderdeel van de menselijke natuur. </a:t>
            </a:r>
          </a:p>
          <a:p>
            <a:endParaRPr lang="nl-NL" dirty="0"/>
          </a:p>
        </p:txBody>
      </p:sp>
      <p:sp>
        <p:nvSpPr>
          <p:cNvPr id="5" name="Tijdelijke aanduiding voor tekst 4">
            <a:extLst>
              <a:ext uri="{FF2B5EF4-FFF2-40B4-BE49-F238E27FC236}">
                <a16:creationId xmlns:a16="http://schemas.microsoft.com/office/drawing/2014/main" id="{642C7E18-63FD-420D-906F-8BA78DD0B284}"/>
              </a:ext>
            </a:extLst>
          </p:cNvPr>
          <p:cNvSpPr>
            <a:spLocks noGrp="1"/>
          </p:cNvSpPr>
          <p:nvPr>
            <p:ph type="body" sz="quarter" idx="16"/>
          </p:nvPr>
        </p:nvSpPr>
        <p:spPr>
          <a:xfrm>
            <a:off x="5766490" y="5433778"/>
            <a:ext cx="5645148" cy="406401"/>
          </a:xfrm>
        </p:spPr>
        <p:txBody>
          <a:bodyPr/>
          <a:lstStyle/>
          <a:p>
            <a:r>
              <a:rPr lang="nl-NL" dirty="0"/>
              <a:t>De technologie piramide, van idee naar de </a:t>
            </a:r>
            <a:r>
              <a:rPr lang="nl-NL" dirty="0" err="1"/>
              <a:t>technosfeer</a:t>
            </a:r>
            <a:endParaRPr lang="nl-NL" dirty="0"/>
          </a:p>
        </p:txBody>
      </p:sp>
      <p:sp>
        <p:nvSpPr>
          <p:cNvPr id="7" name="Tekstvak 6">
            <a:extLst>
              <a:ext uri="{FF2B5EF4-FFF2-40B4-BE49-F238E27FC236}">
                <a16:creationId xmlns:a16="http://schemas.microsoft.com/office/drawing/2014/main" id="{FA19E896-BAD3-44FC-8014-FA407EC97889}"/>
              </a:ext>
            </a:extLst>
          </p:cNvPr>
          <p:cNvSpPr txBox="1"/>
          <p:nvPr/>
        </p:nvSpPr>
        <p:spPr>
          <a:xfrm>
            <a:off x="8088488" y="1398836"/>
            <a:ext cx="1174044" cy="369332"/>
          </a:xfrm>
          <a:prstGeom prst="rect">
            <a:avLst/>
          </a:prstGeom>
          <a:noFill/>
        </p:spPr>
        <p:txBody>
          <a:bodyPr wrap="square" rtlCol="0">
            <a:spAutoFit/>
          </a:bodyPr>
          <a:lstStyle/>
          <a:p>
            <a:r>
              <a:rPr lang="nl-NL" dirty="0"/>
              <a:t>Natuurlijk</a:t>
            </a:r>
          </a:p>
        </p:txBody>
      </p:sp>
      <p:sp>
        <p:nvSpPr>
          <p:cNvPr id="8" name="Tekstvak 7">
            <a:extLst>
              <a:ext uri="{FF2B5EF4-FFF2-40B4-BE49-F238E27FC236}">
                <a16:creationId xmlns:a16="http://schemas.microsoft.com/office/drawing/2014/main" id="{FAF738BC-952E-47BD-B4DB-D9EA3375ECEE}"/>
              </a:ext>
            </a:extLst>
          </p:cNvPr>
          <p:cNvSpPr txBox="1"/>
          <p:nvPr/>
        </p:nvSpPr>
        <p:spPr>
          <a:xfrm>
            <a:off x="7890933" y="1925337"/>
            <a:ext cx="1614312" cy="369332"/>
          </a:xfrm>
          <a:prstGeom prst="rect">
            <a:avLst/>
          </a:prstGeom>
          <a:noFill/>
        </p:spPr>
        <p:txBody>
          <a:bodyPr wrap="square" rtlCol="0">
            <a:spAutoFit/>
          </a:bodyPr>
          <a:lstStyle/>
          <a:p>
            <a:pPr algn="ctr"/>
            <a:r>
              <a:rPr lang="nl-NL" dirty="0"/>
              <a:t>Onzichtbaar</a:t>
            </a:r>
          </a:p>
        </p:txBody>
      </p:sp>
      <p:sp>
        <p:nvSpPr>
          <p:cNvPr id="9" name="Tekstvak 8">
            <a:extLst>
              <a:ext uri="{FF2B5EF4-FFF2-40B4-BE49-F238E27FC236}">
                <a16:creationId xmlns:a16="http://schemas.microsoft.com/office/drawing/2014/main" id="{8EF1E67B-B6B1-4E8D-8EA5-151325E4F511}"/>
              </a:ext>
            </a:extLst>
          </p:cNvPr>
          <p:cNvSpPr txBox="1"/>
          <p:nvPr/>
        </p:nvSpPr>
        <p:spPr>
          <a:xfrm>
            <a:off x="7405507" y="2451838"/>
            <a:ext cx="2540000" cy="369332"/>
          </a:xfrm>
          <a:prstGeom prst="rect">
            <a:avLst/>
          </a:prstGeom>
          <a:noFill/>
        </p:spPr>
        <p:txBody>
          <a:bodyPr wrap="square" rtlCol="0">
            <a:spAutoFit/>
          </a:bodyPr>
          <a:lstStyle/>
          <a:p>
            <a:pPr algn="ctr"/>
            <a:r>
              <a:rPr lang="nl-NL" dirty="0"/>
              <a:t>Onmisbaar</a:t>
            </a:r>
          </a:p>
        </p:txBody>
      </p:sp>
      <p:sp>
        <p:nvSpPr>
          <p:cNvPr id="10" name="Tekstvak 9">
            <a:extLst>
              <a:ext uri="{FF2B5EF4-FFF2-40B4-BE49-F238E27FC236}">
                <a16:creationId xmlns:a16="http://schemas.microsoft.com/office/drawing/2014/main" id="{41D30A7D-420C-4487-8077-5513A187B4A7}"/>
              </a:ext>
            </a:extLst>
          </p:cNvPr>
          <p:cNvSpPr txBox="1"/>
          <p:nvPr/>
        </p:nvSpPr>
        <p:spPr>
          <a:xfrm>
            <a:off x="6987821" y="2975595"/>
            <a:ext cx="3420533" cy="369332"/>
          </a:xfrm>
          <a:prstGeom prst="rect">
            <a:avLst/>
          </a:prstGeom>
          <a:noFill/>
        </p:spPr>
        <p:txBody>
          <a:bodyPr wrap="square" rtlCol="0">
            <a:spAutoFit/>
          </a:bodyPr>
          <a:lstStyle/>
          <a:p>
            <a:pPr algn="ctr"/>
            <a:r>
              <a:rPr lang="nl-NL" dirty="0"/>
              <a:t>Geaccepteerd</a:t>
            </a:r>
          </a:p>
        </p:txBody>
      </p:sp>
      <p:sp>
        <p:nvSpPr>
          <p:cNvPr id="12" name="Tekstvak 11">
            <a:extLst>
              <a:ext uri="{FF2B5EF4-FFF2-40B4-BE49-F238E27FC236}">
                <a16:creationId xmlns:a16="http://schemas.microsoft.com/office/drawing/2014/main" id="{2563CE81-F05A-4E3F-A09C-D6981F9E3792}"/>
              </a:ext>
            </a:extLst>
          </p:cNvPr>
          <p:cNvSpPr txBox="1"/>
          <p:nvPr/>
        </p:nvSpPr>
        <p:spPr>
          <a:xfrm>
            <a:off x="6671730" y="3488610"/>
            <a:ext cx="4007556" cy="369332"/>
          </a:xfrm>
          <a:prstGeom prst="rect">
            <a:avLst/>
          </a:prstGeom>
          <a:noFill/>
        </p:spPr>
        <p:txBody>
          <a:bodyPr wrap="square" rtlCol="0">
            <a:spAutoFit/>
          </a:bodyPr>
          <a:lstStyle/>
          <a:p>
            <a:pPr algn="ctr"/>
            <a:r>
              <a:rPr lang="nl-NL" dirty="0"/>
              <a:t>Toegepast</a:t>
            </a:r>
          </a:p>
        </p:txBody>
      </p:sp>
      <p:sp>
        <p:nvSpPr>
          <p:cNvPr id="13" name="Tekstvak 12">
            <a:extLst>
              <a:ext uri="{FF2B5EF4-FFF2-40B4-BE49-F238E27FC236}">
                <a16:creationId xmlns:a16="http://schemas.microsoft.com/office/drawing/2014/main" id="{9DA45D9B-5AE4-4D7F-B5A0-852BC63CEF64}"/>
              </a:ext>
            </a:extLst>
          </p:cNvPr>
          <p:cNvSpPr txBox="1"/>
          <p:nvPr/>
        </p:nvSpPr>
        <p:spPr>
          <a:xfrm>
            <a:off x="6225995" y="3919537"/>
            <a:ext cx="4899023" cy="369332"/>
          </a:xfrm>
          <a:prstGeom prst="rect">
            <a:avLst/>
          </a:prstGeom>
          <a:noFill/>
        </p:spPr>
        <p:txBody>
          <a:bodyPr wrap="square" rtlCol="0">
            <a:spAutoFit/>
          </a:bodyPr>
          <a:lstStyle/>
          <a:p>
            <a:pPr algn="ctr"/>
            <a:r>
              <a:rPr lang="nl-NL" dirty="0"/>
              <a:t>Operationeel</a:t>
            </a:r>
          </a:p>
        </p:txBody>
      </p:sp>
      <p:sp>
        <p:nvSpPr>
          <p:cNvPr id="14" name="Tekstvak 13">
            <a:extLst>
              <a:ext uri="{FF2B5EF4-FFF2-40B4-BE49-F238E27FC236}">
                <a16:creationId xmlns:a16="http://schemas.microsoft.com/office/drawing/2014/main" id="{B7ADB5CC-C9B6-4D33-9FD8-21C6CBCCB640}"/>
              </a:ext>
            </a:extLst>
          </p:cNvPr>
          <p:cNvSpPr txBox="1"/>
          <p:nvPr/>
        </p:nvSpPr>
        <p:spPr>
          <a:xfrm>
            <a:off x="6248575" y="4408255"/>
            <a:ext cx="4899023" cy="369332"/>
          </a:xfrm>
          <a:prstGeom prst="rect">
            <a:avLst/>
          </a:prstGeom>
          <a:noFill/>
        </p:spPr>
        <p:txBody>
          <a:bodyPr wrap="square" rtlCol="0">
            <a:spAutoFit/>
          </a:bodyPr>
          <a:lstStyle/>
          <a:p>
            <a:pPr algn="ctr"/>
            <a:r>
              <a:rPr lang="nl-NL" dirty="0"/>
              <a:t>Verbeelding</a:t>
            </a:r>
          </a:p>
        </p:txBody>
      </p:sp>
      <p:cxnSp>
        <p:nvCxnSpPr>
          <p:cNvPr id="16" name="Rechte verbindingslijn 15">
            <a:extLst>
              <a:ext uri="{FF2B5EF4-FFF2-40B4-BE49-F238E27FC236}">
                <a16:creationId xmlns:a16="http://schemas.microsoft.com/office/drawing/2014/main" id="{74CB2742-8F98-4518-83A8-DE742267C9F8}"/>
              </a:ext>
            </a:extLst>
          </p:cNvPr>
          <p:cNvCxnSpPr/>
          <p:nvPr/>
        </p:nvCxnSpPr>
        <p:spPr>
          <a:xfrm>
            <a:off x="7890933" y="1925337"/>
            <a:ext cx="1614312" cy="0"/>
          </a:xfrm>
          <a:prstGeom prst="line">
            <a:avLst/>
          </a:prstGeom>
        </p:spPr>
        <p:style>
          <a:lnRef idx="1">
            <a:schemeClr val="dk1"/>
          </a:lnRef>
          <a:fillRef idx="0">
            <a:schemeClr val="dk1"/>
          </a:fillRef>
          <a:effectRef idx="0">
            <a:schemeClr val="dk1"/>
          </a:effectRef>
          <a:fontRef idx="minor">
            <a:schemeClr val="tx1"/>
          </a:fontRef>
        </p:style>
      </p:cxnSp>
      <p:cxnSp>
        <p:nvCxnSpPr>
          <p:cNvPr id="17" name="Rechte verbindingslijn 16">
            <a:extLst>
              <a:ext uri="{FF2B5EF4-FFF2-40B4-BE49-F238E27FC236}">
                <a16:creationId xmlns:a16="http://schemas.microsoft.com/office/drawing/2014/main" id="{25B922E1-0FF7-4DB7-B7CE-F1617F01E8B4}"/>
              </a:ext>
            </a:extLst>
          </p:cNvPr>
          <p:cNvCxnSpPr>
            <a:cxnSpLocks/>
          </p:cNvCxnSpPr>
          <p:nvPr/>
        </p:nvCxnSpPr>
        <p:spPr>
          <a:xfrm>
            <a:off x="7383639" y="2451838"/>
            <a:ext cx="2561868" cy="0"/>
          </a:xfrm>
          <a:prstGeom prst="line">
            <a:avLst/>
          </a:prstGeom>
        </p:spPr>
        <p:style>
          <a:lnRef idx="1">
            <a:schemeClr val="dk1"/>
          </a:lnRef>
          <a:fillRef idx="0">
            <a:schemeClr val="dk1"/>
          </a:fillRef>
          <a:effectRef idx="0">
            <a:schemeClr val="dk1"/>
          </a:effectRef>
          <a:fontRef idx="minor">
            <a:schemeClr val="tx1"/>
          </a:fontRef>
        </p:style>
      </p:cxnSp>
      <p:cxnSp>
        <p:nvCxnSpPr>
          <p:cNvPr id="19" name="Rechte verbindingslijn 18">
            <a:extLst>
              <a:ext uri="{FF2B5EF4-FFF2-40B4-BE49-F238E27FC236}">
                <a16:creationId xmlns:a16="http://schemas.microsoft.com/office/drawing/2014/main" id="{6FD70402-94E5-4D5C-AEBC-0D0995E25932}"/>
              </a:ext>
            </a:extLst>
          </p:cNvPr>
          <p:cNvCxnSpPr>
            <a:cxnSpLocks/>
          </p:cNvCxnSpPr>
          <p:nvPr/>
        </p:nvCxnSpPr>
        <p:spPr>
          <a:xfrm>
            <a:off x="6943377" y="2975595"/>
            <a:ext cx="3464977" cy="0"/>
          </a:xfrm>
          <a:prstGeom prst="line">
            <a:avLst/>
          </a:prstGeom>
        </p:spPr>
        <p:style>
          <a:lnRef idx="1">
            <a:schemeClr val="dk1"/>
          </a:lnRef>
          <a:fillRef idx="0">
            <a:schemeClr val="dk1"/>
          </a:fillRef>
          <a:effectRef idx="0">
            <a:schemeClr val="dk1"/>
          </a:effectRef>
          <a:fontRef idx="minor">
            <a:schemeClr val="tx1"/>
          </a:fontRef>
        </p:style>
      </p:cxnSp>
      <p:cxnSp>
        <p:nvCxnSpPr>
          <p:cNvPr id="21" name="Rechte verbindingslijn 20">
            <a:extLst>
              <a:ext uri="{FF2B5EF4-FFF2-40B4-BE49-F238E27FC236}">
                <a16:creationId xmlns:a16="http://schemas.microsoft.com/office/drawing/2014/main" id="{9C0964E4-D514-4502-868F-B34ED46442A7}"/>
              </a:ext>
            </a:extLst>
          </p:cNvPr>
          <p:cNvCxnSpPr>
            <a:cxnSpLocks/>
          </p:cNvCxnSpPr>
          <p:nvPr/>
        </p:nvCxnSpPr>
        <p:spPr>
          <a:xfrm>
            <a:off x="6536267" y="3488610"/>
            <a:ext cx="4312355" cy="0"/>
          </a:xfrm>
          <a:prstGeom prst="line">
            <a:avLst/>
          </a:prstGeom>
        </p:spPr>
        <p:style>
          <a:lnRef idx="1">
            <a:schemeClr val="dk1"/>
          </a:lnRef>
          <a:fillRef idx="0">
            <a:schemeClr val="dk1"/>
          </a:fillRef>
          <a:effectRef idx="0">
            <a:schemeClr val="dk1"/>
          </a:effectRef>
          <a:fontRef idx="minor">
            <a:schemeClr val="tx1"/>
          </a:fontRef>
        </p:style>
      </p:cxnSp>
      <p:cxnSp>
        <p:nvCxnSpPr>
          <p:cNvPr id="25" name="Rechte verbindingslijn 24">
            <a:extLst>
              <a:ext uri="{FF2B5EF4-FFF2-40B4-BE49-F238E27FC236}">
                <a16:creationId xmlns:a16="http://schemas.microsoft.com/office/drawing/2014/main" id="{5428E4B3-E098-412B-B79E-5CF78B268FC8}"/>
              </a:ext>
            </a:extLst>
          </p:cNvPr>
          <p:cNvCxnSpPr>
            <a:cxnSpLocks/>
          </p:cNvCxnSpPr>
          <p:nvPr/>
        </p:nvCxnSpPr>
        <p:spPr>
          <a:xfrm>
            <a:off x="6175377" y="3919537"/>
            <a:ext cx="4949641" cy="0"/>
          </a:xfrm>
          <a:prstGeom prst="line">
            <a:avLst/>
          </a:prstGeom>
        </p:spPr>
        <p:style>
          <a:lnRef idx="1">
            <a:schemeClr val="dk1"/>
          </a:lnRef>
          <a:fillRef idx="0">
            <a:schemeClr val="dk1"/>
          </a:fillRef>
          <a:effectRef idx="0">
            <a:schemeClr val="dk1"/>
          </a:effectRef>
          <a:fontRef idx="minor">
            <a:schemeClr val="tx1"/>
          </a:fontRef>
        </p:style>
      </p:cxnSp>
      <p:cxnSp>
        <p:nvCxnSpPr>
          <p:cNvPr id="27" name="Rechte verbindingslijn 26">
            <a:extLst>
              <a:ext uri="{FF2B5EF4-FFF2-40B4-BE49-F238E27FC236}">
                <a16:creationId xmlns:a16="http://schemas.microsoft.com/office/drawing/2014/main" id="{42F0E6FE-2335-460C-A935-62D14419149D}"/>
              </a:ext>
            </a:extLst>
          </p:cNvPr>
          <p:cNvCxnSpPr>
            <a:cxnSpLocks/>
          </p:cNvCxnSpPr>
          <p:nvPr/>
        </p:nvCxnSpPr>
        <p:spPr>
          <a:xfrm>
            <a:off x="5802489" y="4408255"/>
            <a:ext cx="5779911" cy="37784"/>
          </a:xfrm>
          <a:prstGeom prst="line">
            <a:avLst/>
          </a:prstGeom>
        </p:spPr>
        <p:style>
          <a:lnRef idx="1">
            <a:schemeClr val="dk1"/>
          </a:lnRef>
          <a:fillRef idx="0">
            <a:schemeClr val="dk1"/>
          </a:fillRef>
          <a:effectRef idx="0">
            <a:schemeClr val="dk1"/>
          </a:effectRef>
          <a:fontRef idx="minor">
            <a:schemeClr val="tx1"/>
          </a:fontRef>
        </p:style>
      </p:cxnSp>
      <p:cxnSp>
        <p:nvCxnSpPr>
          <p:cNvPr id="34" name="Rechte verbindingslijn met pijl 33">
            <a:extLst>
              <a:ext uri="{FF2B5EF4-FFF2-40B4-BE49-F238E27FC236}">
                <a16:creationId xmlns:a16="http://schemas.microsoft.com/office/drawing/2014/main" id="{B64446A8-535D-4F40-8FCB-8FA67F3E4E9F}"/>
              </a:ext>
            </a:extLst>
          </p:cNvPr>
          <p:cNvCxnSpPr/>
          <p:nvPr/>
        </p:nvCxnSpPr>
        <p:spPr>
          <a:xfrm flipV="1">
            <a:off x="5232994" y="1989693"/>
            <a:ext cx="0" cy="271046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11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elijkbenige driehoek 5">
            <a:extLst>
              <a:ext uri="{FF2B5EF4-FFF2-40B4-BE49-F238E27FC236}">
                <a16:creationId xmlns:a16="http://schemas.microsoft.com/office/drawing/2014/main" id="{AC7E928E-FBCF-4BAE-A15B-5A9E3D4CB015}"/>
              </a:ext>
            </a:extLst>
          </p:cNvPr>
          <p:cNvSpPr/>
          <p:nvPr/>
        </p:nvSpPr>
        <p:spPr>
          <a:xfrm>
            <a:off x="5159022" y="903111"/>
            <a:ext cx="7032977" cy="4245151"/>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3575F1ED-D5DA-491E-8A77-9D4D79B3017C}"/>
              </a:ext>
            </a:extLst>
          </p:cNvPr>
          <p:cNvSpPr>
            <a:spLocks noGrp="1"/>
          </p:cNvSpPr>
          <p:nvPr>
            <p:ph type="title"/>
          </p:nvPr>
        </p:nvSpPr>
        <p:spPr>
          <a:xfrm>
            <a:off x="371475" y="238433"/>
            <a:ext cx="11437745" cy="1160403"/>
          </a:xfrm>
        </p:spPr>
        <p:txBody>
          <a:bodyPr/>
          <a:lstStyle/>
          <a:p>
            <a:r>
              <a:rPr lang="nl-NL" dirty="0"/>
              <a:t>Opdracht technologie piramide</a:t>
            </a:r>
          </a:p>
        </p:txBody>
      </p:sp>
      <p:sp>
        <p:nvSpPr>
          <p:cNvPr id="3" name="Tijdelijke aanduiding voor tekst 2">
            <a:extLst>
              <a:ext uri="{FF2B5EF4-FFF2-40B4-BE49-F238E27FC236}">
                <a16:creationId xmlns:a16="http://schemas.microsoft.com/office/drawing/2014/main" id="{05C78EDB-6CA5-43B3-B4A3-8A1670056CC9}"/>
              </a:ext>
            </a:extLst>
          </p:cNvPr>
          <p:cNvSpPr>
            <a:spLocks noGrp="1"/>
          </p:cNvSpPr>
          <p:nvPr>
            <p:ph type="body" sz="quarter" idx="13"/>
          </p:nvPr>
        </p:nvSpPr>
        <p:spPr>
          <a:xfrm>
            <a:off x="371475" y="1709738"/>
            <a:ext cx="4539192" cy="4419599"/>
          </a:xfrm>
        </p:spPr>
        <p:txBody>
          <a:bodyPr/>
          <a:lstStyle/>
          <a:p>
            <a:pPr marL="0" indent="0">
              <a:buNone/>
            </a:pPr>
            <a:r>
              <a:rPr lang="nl-NL" dirty="0"/>
              <a:t>Vul de 7 stappen van de technologie piramide voor jezelf in, wat is tegenwoordig al natuurlijk en onzichtbaar? </a:t>
            </a:r>
          </a:p>
        </p:txBody>
      </p:sp>
      <p:sp>
        <p:nvSpPr>
          <p:cNvPr id="5" name="Tijdelijke aanduiding voor tekst 4">
            <a:extLst>
              <a:ext uri="{FF2B5EF4-FFF2-40B4-BE49-F238E27FC236}">
                <a16:creationId xmlns:a16="http://schemas.microsoft.com/office/drawing/2014/main" id="{642C7E18-63FD-420D-906F-8BA78DD0B284}"/>
              </a:ext>
            </a:extLst>
          </p:cNvPr>
          <p:cNvSpPr>
            <a:spLocks noGrp="1"/>
          </p:cNvSpPr>
          <p:nvPr>
            <p:ph type="body" sz="quarter" idx="16"/>
          </p:nvPr>
        </p:nvSpPr>
        <p:spPr>
          <a:xfrm>
            <a:off x="5766490" y="5433778"/>
            <a:ext cx="5645148" cy="406401"/>
          </a:xfrm>
        </p:spPr>
        <p:txBody>
          <a:bodyPr/>
          <a:lstStyle/>
          <a:p>
            <a:r>
              <a:rPr lang="nl-NL" dirty="0"/>
              <a:t>De technologie piramide, van idee naar de </a:t>
            </a:r>
            <a:r>
              <a:rPr lang="nl-NL" dirty="0" err="1"/>
              <a:t>technosfeer</a:t>
            </a:r>
            <a:endParaRPr lang="nl-NL" dirty="0"/>
          </a:p>
        </p:txBody>
      </p:sp>
      <p:sp>
        <p:nvSpPr>
          <p:cNvPr id="7" name="Tekstvak 6">
            <a:extLst>
              <a:ext uri="{FF2B5EF4-FFF2-40B4-BE49-F238E27FC236}">
                <a16:creationId xmlns:a16="http://schemas.microsoft.com/office/drawing/2014/main" id="{FA19E896-BAD3-44FC-8014-FA407EC97889}"/>
              </a:ext>
            </a:extLst>
          </p:cNvPr>
          <p:cNvSpPr txBox="1"/>
          <p:nvPr/>
        </p:nvSpPr>
        <p:spPr>
          <a:xfrm>
            <a:off x="8088488" y="1398836"/>
            <a:ext cx="1174044" cy="369332"/>
          </a:xfrm>
          <a:prstGeom prst="rect">
            <a:avLst/>
          </a:prstGeom>
          <a:noFill/>
        </p:spPr>
        <p:txBody>
          <a:bodyPr wrap="square" rtlCol="0">
            <a:spAutoFit/>
          </a:bodyPr>
          <a:lstStyle/>
          <a:p>
            <a:r>
              <a:rPr lang="nl-NL" dirty="0"/>
              <a:t>Natuurlijk</a:t>
            </a:r>
          </a:p>
        </p:txBody>
      </p:sp>
      <p:sp>
        <p:nvSpPr>
          <p:cNvPr id="8" name="Tekstvak 7">
            <a:extLst>
              <a:ext uri="{FF2B5EF4-FFF2-40B4-BE49-F238E27FC236}">
                <a16:creationId xmlns:a16="http://schemas.microsoft.com/office/drawing/2014/main" id="{FAF738BC-952E-47BD-B4DB-D9EA3375ECEE}"/>
              </a:ext>
            </a:extLst>
          </p:cNvPr>
          <p:cNvSpPr txBox="1"/>
          <p:nvPr/>
        </p:nvSpPr>
        <p:spPr>
          <a:xfrm>
            <a:off x="7890933" y="1925337"/>
            <a:ext cx="1614312" cy="369332"/>
          </a:xfrm>
          <a:prstGeom prst="rect">
            <a:avLst/>
          </a:prstGeom>
          <a:noFill/>
        </p:spPr>
        <p:txBody>
          <a:bodyPr wrap="square" rtlCol="0">
            <a:spAutoFit/>
          </a:bodyPr>
          <a:lstStyle/>
          <a:p>
            <a:pPr algn="ctr"/>
            <a:r>
              <a:rPr lang="nl-NL" dirty="0"/>
              <a:t>Onzichtbaar</a:t>
            </a:r>
          </a:p>
        </p:txBody>
      </p:sp>
      <p:sp>
        <p:nvSpPr>
          <p:cNvPr id="9" name="Tekstvak 8">
            <a:extLst>
              <a:ext uri="{FF2B5EF4-FFF2-40B4-BE49-F238E27FC236}">
                <a16:creationId xmlns:a16="http://schemas.microsoft.com/office/drawing/2014/main" id="{8EF1E67B-B6B1-4E8D-8EA5-151325E4F511}"/>
              </a:ext>
            </a:extLst>
          </p:cNvPr>
          <p:cNvSpPr txBox="1"/>
          <p:nvPr/>
        </p:nvSpPr>
        <p:spPr>
          <a:xfrm>
            <a:off x="7405507" y="2451838"/>
            <a:ext cx="2540000" cy="369332"/>
          </a:xfrm>
          <a:prstGeom prst="rect">
            <a:avLst/>
          </a:prstGeom>
          <a:noFill/>
        </p:spPr>
        <p:txBody>
          <a:bodyPr wrap="square" rtlCol="0">
            <a:spAutoFit/>
          </a:bodyPr>
          <a:lstStyle/>
          <a:p>
            <a:pPr algn="ctr"/>
            <a:r>
              <a:rPr lang="nl-NL" dirty="0"/>
              <a:t>Onmisbaar</a:t>
            </a:r>
          </a:p>
        </p:txBody>
      </p:sp>
      <p:sp>
        <p:nvSpPr>
          <p:cNvPr id="10" name="Tekstvak 9">
            <a:extLst>
              <a:ext uri="{FF2B5EF4-FFF2-40B4-BE49-F238E27FC236}">
                <a16:creationId xmlns:a16="http://schemas.microsoft.com/office/drawing/2014/main" id="{41D30A7D-420C-4487-8077-5513A187B4A7}"/>
              </a:ext>
            </a:extLst>
          </p:cNvPr>
          <p:cNvSpPr txBox="1"/>
          <p:nvPr/>
        </p:nvSpPr>
        <p:spPr>
          <a:xfrm>
            <a:off x="6987821" y="2975595"/>
            <a:ext cx="3420533" cy="369332"/>
          </a:xfrm>
          <a:prstGeom prst="rect">
            <a:avLst/>
          </a:prstGeom>
          <a:noFill/>
        </p:spPr>
        <p:txBody>
          <a:bodyPr wrap="square" rtlCol="0">
            <a:spAutoFit/>
          </a:bodyPr>
          <a:lstStyle/>
          <a:p>
            <a:pPr algn="ctr"/>
            <a:r>
              <a:rPr lang="nl-NL" dirty="0"/>
              <a:t>Geaccepteerd</a:t>
            </a:r>
          </a:p>
        </p:txBody>
      </p:sp>
      <p:sp>
        <p:nvSpPr>
          <p:cNvPr id="12" name="Tekstvak 11">
            <a:extLst>
              <a:ext uri="{FF2B5EF4-FFF2-40B4-BE49-F238E27FC236}">
                <a16:creationId xmlns:a16="http://schemas.microsoft.com/office/drawing/2014/main" id="{2563CE81-F05A-4E3F-A09C-D6981F9E3792}"/>
              </a:ext>
            </a:extLst>
          </p:cNvPr>
          <p:cNvSpPr txBox="1"/>
          <p:nvPr/>
        </p:nvSpPr>
        <p:spPr>
          <a:xfrm>
            <a:off x="6671730" y="3488610"/>
            <a:ext cx="4007556" cy="369332"/>
          </a:xfrm>
          <a:prstGeom prst="rect">
            <a:avLst/>
          </a:prstGeom>
          <a:noFill/>
        </p:spPr>
        <p:txBody>
          <a:bodyPr wrap="square" rtlCol="0">
            <a:spAutoFit/>
          </a:bodyPr>
          <a:lstStyle/>
          <a:p>
            <a:pPr algn="ctr"/>
            <a:r>
              <a:rPr lang="nl-NL" dirty="0"/>
              <a:t>Toegepast</a:t>
            </a:r>
          </a:p>
        </p:txBody>
      </p:sp>
      <p:sp>
        <p:nvSpPr>
          <p:cNvPr id="13" name="Tekstvak 12">
            <a:extLst>
              <a:ext uri="{FF2B5EF4-FFF2-40B4-BE49-F238E27FC236}">
                <a16:creationId xmlns:a16="http://schemas.microsoft.com/office/drawing/2014/main" id="{9DA45D9B-5AE4-4D7F-B5A0-852BC63CEF64}"/>
              </a:ext>
            </a:extLst>
          </p:cNvPr>
          <p:cNvSpPr txBox="1"/>
          <p:nvPr/>
        </p:nvSpPr>
        <p:spPr>
          <a:xfrm>
            <a:off x="6225995" y="3919537"/>
            <a:ext cx="4899023" cy="369332"/>
          </a:xfrm>
          <a:prstGeom prst="rect">
            <a:avLst/>
          </a:prstGeom>
          <a:noFill/>
        </p:spPr>
        <p:txBody>
          <a:bodyPr wrap="square" rtlCol="0">
            <a:spAutoFit/>
          </a:bodyPr>
          <a:lstStyle/>
          <a:p>
            <a:pPr algn="ctr"/>
            <a:r>
              <a:rPr lang="nl-NL" dirty="0"/>
              <a:t>Operationeel</a:t>
            </a:r>
          </a:p>
        </p:txBody>
      </p:sp>
      <p:sp>
        <p:nvSpPr>
          <p:cNvPr id="14" name="Tekstvak 13">
            <a:extLst>
              <a:ext uri="{FF2B5EF4-FFF2-40B4-BE49-F238E27FC236}">
                <a16:creationId xmlns:a16="http://schemas.microsoft.com/office/drawing/2014/main" id="{B7ADB5CC-C9B6-4D33-9FD8-21C6CBCCB640}"/>
              </a:ext>
            </a:extLst>
          </p:cNvPr>
          <p:cNvSpPr txBox="1"/>
          <p:nvPr/>
        </p:nvSpPr>
        <p:spPr>
          <a:xfrm>
            <a:off x="6248575" y="4408255"/>
            <a:ext cx="4899023" cy="369332"/>
          </a:xfrm>
          <a:prstGeom prst="rect">
            <a:avLst/>
          </a:prstGeom>
          <a:noFill/>
        </p:spPr>
        <p:txBody>
          <a:bodyPr wrap="square" rtlCol="0">
            <a:spAutoFit/>
          </a:bodyPr>
          <a:lstStyle/>
          <a:p>
            <a:pPr algn="ctr"/>
            <a:r>
              <a:rPr lang="nl-NL" dirty="0"/>
              <a:t>Verbeelding</a:t>
            </a:r>
          </a:p>
        </p:txBody>
      </p:sp>
      <p:cxnSp>
        <p:nvCxnSpPr>
          <p:cNvPr id="16" name="Rechte verbindingslijn 15">
            <a:extLst>
              <a:ext uri="{FF2B5EF4-FFF2-40B4-BE49-F238E27FC236}">
                <a16:creationId xmlns:a16="http://schemas.microsoft.com/office/drawing/2014/main" id="{74CB2742-8F98-4518-83A8-DE742267C9F8}"/>
              </a:ext>
            </a:extLst>
          </p:cNvPr>
          <p:cNvCxnSpPr/>
          <p:nvPr/>
        </p:nvCxnSpPr>
        <p:spPr>
          <a:xfrm>
            <a:off x="7890933" y="1925337"/>
            <a:ext cx="1614312" cy="0"/>
          </a:xfrm>
          <a:prstGeom prst="line">
            <a:avLst/>
          </a:prstGeom>
        </p:spPr>
        <p:style>
          <a:lnRef idx="1">
            <a:schemeClr val="dk1"/>
          </a:lnRef>
          <a:fillRef idx="0">
            <a:schemeClr val="dk1"/>
          </a:fillRef>
          <a:effectRef idx="0">
            <a:schemeClr val="dk1"/>
          </a:effectRef>
          <a:fontRef idx="minor">
            <a:schemeClr val="tx1"/>
          </a:fontRef>
        </p:style>
      </p:cxnSp>
      <p:cxnSp>
        <p:nvCxnSpPr>
          <p:cNvPr id="17" name="Rechte verbindingslijn 16">
            <a:extLst>
              <a:ext uri="{FF2B5EF4-FFF2-40B4-BE49-F238E27FC236}">
                <a16:creationId xmlns:a16="http://schemas.microsoft.com/office/drawing/2014/main" id="{25B922E1-0FF7-4DB7-B7CE-F1617F01E8B4}"/>
              </a:ext>
            </a:extLst>
          </p:cNvPr>
          <p:cNvCxnSpPr>
            <a:cxnSpLocks/>
          </p:cNvCxnSpPr>
          <p:nvPr/>
        </p:nvCxnSpPr>
        <p:spPr>
          <a:xfrm>
            <a:off x="7383639" y="2451838"/>
            <a:ext cx="2561868" cy="0"/>
          </a:xfrm>
          <a:prstGeom prst="line">
            <a:avLst/>
          </a:prstGeom>
        </p:spPr>
        <p:style>
          <a:lnRef idx="1">
            <a:schemeClr val="dk1"/>
          </a:lnRef>
          <a:fillRef idx="0">
            <a:schemeClr val="dk1"/>
          </a:fillRef>
          <a:effectRef idx="0">
            <a:schemeClr val="dk1"/>
          </a:effectRef>
          <a:fontRef idx="minor">
            <a:schemeClr val="tx1"/>
          </a:fontRef>
        </p:style>
      </p:cxnSp>
      <p:cxnSp>
        <p:nvCxnSpPr>
          <p:cNvPr id="19" name="Rechte verbindingslijn 18">
            <a:extLst>
              <a:ext uri="{FF2B5EF4-FFF2-40B4-BE49-F238E27FC236}">
                <a16:creationId xmlns:a16="http://schemas.microsoft.com/office/drawing/2014/main" id="{6FD70402-94E5-4D5C-AEBC-0D0995E25932}"/>
              </a:ext>
            </a:extLst>
          </p:cNvPr>
          <p:cNvCxnSpPr>
            <a:cxnSpLocks/>
          </p:cNvCxnSpPr>
          <p:nvPr/>
        </p:nvCxnSpPr>
        <p:spPr>
          <a:xfrm>
            <a:off x="6943377" y="2975595"/>
            <a:ext cx="3464977" cy="0"/>
          </a:xfrm>
          <a:prstGeom prst="line">
            <a:avLst/>
          </a:prstGeom>
        </p:spPr>
        <p:style>
          <a:lnRef idx="1">
            <a:schemeClr val="dk1"/>
          </a:lnRef>
          <a:fillRef idx="0">
            <a:schemeClr val="dk1"/>
          </a:fillRef>
          <a:effectRef idx="0">
            <a:schemeClr val="dk1"/>
          </a:effectRef>
          <a:fontRef idx="minor">
            <a:schemeClr val="tx1"/>
          </a:fontRef>
        </p:style>
      </p:cxnSp>
      <p:cxnSp>
        <p:nvCxnSpPr>
          <p:cNvPr id="21" name="Rechte verbindingslijn 20">
            <a:extLst>
              <a:ext uri="{FF2B5EF4-FFF2-40B4-BE49-F238E27FC236}">
                <a16:creationId xmlns:a16="http://schemas.microsoft.com/office/drawing/2014/main" id="{9C0964E4-D514-4502-868F-B34ED46442A7}"/>
              </a:ext>
            </a:extLst>
          </p:cNvPr>
          <p:cNvCxnSpPr>
            <a:cxnSpLocks/>
          </p:cNvCxnSpPr>
          <p:nvPr/>
        </p:nvCxnSpPr>
        <p:spPr>
          <a:xfrm>
            <a:off x="6536267" y="3488610"/>
            <a:ext cx="4312355" cy="0"/>
          </a:xfrm>
          <a:prstGeom prst="line">
            <a:avLst/>
          </a:prstGeom>
        </p:spPr>
        <p:style>
          <a:lnRef idx="1">
            <a:schemeClr val="dk1"/>
          </a:lnRef>
          <a:fillRef idx="0">
            <a:schemeClr val="dk1"/>
          </a:fillRef>
          <a:effectRef idx="0">
            <a:schemeClr val="dk1"/>
          </a:effectRef>
          <a:fontRef idx="minor">
            <a:schemeClr val="tx1"/>
          </a:fontRef>
        </p:style>
      </p:cxnSp>
      <p:cxnSp>
        <p:nvCxnSpPr>
          <p:cNvPr id="25" name="Rechte verbindingslijn 24">
            <a:extLst>
              <a:ext uri="{FF2B5EF4-FFF2-40B4-BE49-F238E27FC236}">
                <a16:creationId xmlns:a16="http://schemas.microsoft.com/office/drawing/2014/main" id="{5428E4B3-E098-412B-B79E-5CF78B268FC8}"/>
              </a:ext>
            </a:extLst>
          </p:cNvPr>
          <p:cNvCxnSpPr>
            <a:cxnSpLocks/>
          </p:cNvCxnSpPr>
          <p:nvPr/>
        </p:nvCxnSpPr>
        <p:spPr>
          <a:xfrm>
            <a:off x="6175377" y="3919537"/>
            <a:ext cx="4949641" cy="0"/>
          </a:xfrm>
          <a:prstGeom prst="line">
            <a:avLst/>
          </a:prstGeom>
        </p:spPr>
        <p:style>
          <a:lnRef idx="1">
            <a:schemeClr val="dk1"/>
          </a:lnRef>
          <a:fillRef idx="0">
            <a:schemeClr val="dk1"/>
          </a:fillRef>
          <a:effectRef idx="0">
            <a:schemeClr val="dk1"/>
          </a:effectRef>
          <a:fontRef idx="minor">
            <a:schemeClr val="tx1"/>
          </a:fontRef>
        </p:style>
      </p:cxnSp>
      <p:cxnSp>
        <p:nvCxnSpPr>
          <p:cNvPr id="27" name="Rechte verbindingslijn 26">
            <a:extLst>
              <a:ext uri="{FF2B5EF4-FFF2-40B4-BE49-F238E27FC236}">
                <a16:creationId xmlns:a16="http://schemas.microsoft.com/office/drawing/2014/main" id="{42F0E6FE-2335-460C-A935-62D14419149D}"/>
              </a:ext>
            </a:extLst>
          </p:cNvPr>
          <p:cNvCxnSpPr>
            <a:cxnSpLocks/>
          </p:cNvCxnSpPr>
          <p:nvPr/>
        </p:nvCxnSpPr>
        <p:spPr>
          <a:xfrm>
            <a:off x="5802489" y="4408255"/>
            <a:ext cx="5779911" cy="37784"/>
          </a:xfrm>
          <a:prstGeom prst="line">
            <a:avLst/>
          </a:prstGeom>
        </p:spPr>
        <p:style>
          <a:lnRef idx="1">
            <a:schemeClr val="dk1"/>
          </a:lnRef>
          <a:fillRef idx="0">
            <a:schemeClr val="dk1"/>
          </a:fillRef>
          <a:effectRef idx="0">
            <a:schemeClr val="dk1"/>
          </a:effectRef>
          <a:fontRef idx="minor">
            <a:schemeClr val="tx1"/>
          </a:fontRef>
        </p:style>
      </p:cxnSp>
      <p:cxnSp>
        <p:nvCxnSpPr>
          <p:cNvPr id="34" name="Rechte verbindingslijn met pijl 33">
            <a:extLst>
              <a:ext uri="{FF2B5EF4-FFF2-40B4-BE49-F238E27FC236}">
                <a16:creationId xmlns:a16="http://schemas.microsoft.com/office/drawing/2014/main" id="{B64446A8-535D-4F40-8FCB-8FA67F3E4E9F}"/>
              </a:ext>
            </a:extLst>
          </p:cNvPr>
          <p:cNvCxnSpPr/>
          <p:nvPr/>
        </p:nvCxnSpPr>
        <p:spPr>
          <a:xfrm flipV="1">
            <a:off x="5232994" y="1989693"/>
            <a:ext cx="0" cy="271046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85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CD619-73A8-9196-F02C-8E8CCB313F40}"/>
              </a:ext>
            </a:extLst>
          </p:cNvPr>
          <p:cNvSpPr>
            <a:spLocks noGrp="1"/>
          </p:cNvSpPr>
          <p:nvPr>
            <p:ph type="title"/>
          </p:nvPr>
        </p:nvSpPr>
        <p:spPr/>
        <p:txBody>
          <a:bodyPr/>
          <a:lstStyle/>
          <a:p>
            <a:r>
              <a:rPr lang="nl-NL" dirty="0"/>
              <a:t>Miljardenschade aan biodiversiteit noopt tot radicale stappen</a:t>
            </a:r>
          </a:p>
        </p:txBody>
      </p:sp>
      <p:pic>
        <p:nvPicPr>
          <p:cNvPr id="5" name="Tijdelijke aanduiding voor inhoud 4">
            <a:extLst>
              <a:ext uri="{FF2B5EF4-FFF2-40B4-BE49-F238E27FC236}">
                <a16:creationId xmlns:a16="http://schemas.microsoft.com/office/drawing/2014/main" id="{83DAC7B7-197D-3103-1C30-9C002B2A9D53}"/>
              </a:ext>
            </a:extLst>
          </p:cNvPr>
          <p:cNvPicPr>
            <a:picLocks noGrp="1" noChangeAspect="1"/>
          </p:cNvPicPr>
          <p:nvPr>
            <p:ph idx="1"/>
          </p:nvPr>
        </p:nvPicPr>
        <p:blipFill rotWithShape="1">
          <a:blip r:embed="rId2"/>
          <a:srcRect l="69604" t="26752" r="11262" b="63144"/>
          <a:stretch/>
        </p:blipFill>
        <p:spPr>
          <a:xfrm>
            <a:off x="371476" y="1778772"/>
            <a:ext cx="10925214" cy="2415045"/>
          </a:xfrm>
        </p:spPr>
      </p:pic>
    </p:spTree>
    <p:extLst>
      <p:ext uri="{BB962C8B-B14F-4D97-AF65-F5344CB8AC3E}">
        <p14:creationId xmlns:p14="http://schemas.microsoft.com/office/powerpoint/2010/main" val="300477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34F0F4A-6840-342F-15E3-0DA0F7BB2C97}"/>
              </a:ext>
            </a:extLst>
          </p:cNvPr>
          <p:cNvPicPr>
            <a:picLocks noGrp="1" noChangeAspect="1"/>
          </p:cNvPicPr>
          <p:nvPr>
            <p:ph idx="1"/>
          </p:nvPr>
        </p:nvPicPr>
        <p:blipFill rotWithShape="1">
          <a:blip r:embed="rId3"/>
          <a:srcRect l="35767" t="27714" r="27576" b="25373"/>
          <a:stretch/>
        </p:blipFill>
        <p:spPr>
          <a:xfrm>
            <a:off x="0" y="915004"/>
            <a:ext cx="10716488" cy="5740977"/>
          </a:xfrm>
        </p:spPr>
      </p:pic>
    </p:spTree>
    <p:extLst>
      <p:ext uri="{BB962C8B-B14F-4D97-AF65-F5344CB8AC3E}">
        <p14:creationId xmlns:p14="http://schemas.microsoft.com/office/powerpoint/2010/main" val="286626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4CCFA-1BA2-FD46-07A1-9C8FD0C23B25}"/>
              </a:ext>
            </a:extLst>
          </p:cNvPr>
          <p:cNvSpPr>
            <a:spLocks noGrp="1"/>
          </p:cNvSpPr>
          <p:nvPr>
            <p:ph type="title"/>
          </p:nvPr>
        </p:nvSpPr>
        <p:spPr/>
        <p:txBody>
          <a:bodyPr/>
          <a:lstStyle/>
          <a:p>
            <a:r>
              <a:rPr lang="nl-NL" dirty="0"/>
              <a:t>Inspiratie:</a:t>
            </a:r>
            <a:br>
              <a:rPr lang="nl-NL" dirty="0"/>
            </a:br>
            <a:r>
              <a:rPr lang="nl-NL" dirty="0"/>
              <a:t>Duurzaamheid en circulariteit </a:t>
            </a:r>
          </a:p>
        </p:txBody>
      </p:sp>
      <p:sp>
        <p:nvSpPr>
          <p:cNvPr id="3" name="Tijdelijke aanduiding voor inhoud 2">
            <a:extLst>
              <a:ext uri="{FF2B5EF4-FFF2-40B4-BE49-F238E27FC236}">
                <a16:creationId xmlns:a16="http://schemas.microsoft.com/office/drawing/2014/main" id="{5ECCBD30-67CF-2363-52FA-F9FA0140BAFF}"/>
              </a:ext>
            </a:extLst>
          </p:cNvPr>
          <p:cNvSpPr>
            <a:spLocks noGrp="1"/>
          </p:cNvSpPr>
          <p:nvPr>
            <p:ph idx="1"/>
          </p:nvPr>
        </p:nvSpPr>
        <p:spPr/>
        <p:txBody>
          <a:bodyPr/>
          <a:lstStyle/>
          <a:p>
            <a:pPr>
              <a:buFont typeface="Wingdings" panose="05000000000000000000" pitchFamily="2" charset="2"/>
              <a:buChar char="ü"/>
            </a:pPr>
            <a:r>
              <a:rPr lang="nl-NL" dirty="0"/>
              <a:t>Herstellend ontwerp </a:t>
            </a:r>
          </a:p>
          <a:p>
            <a:pPr>
              <a:buFont typeface="Wingdings" panose="05000000000000000000" pitchFamily="2" charset="2"/>
              <a:buChar char="ü"/>
            </a:pPr>
            <a:r>
              <a:rPr lang="nl-NL" dirty="0"/>
              <a:t>Prestatie-economie </a:t>
            </a:r>
          </a:p>
          <a:p>
            <a:pPr>
              <a:buFont typeface="Wingdings" panose="05000000000000000000" pitchFamily="2" charset="2"/>
              <a:buChar char="ü"/>
            </a:pPr>
            <a:r>
              <a:rPr lang="nl-NL" dirty="0" err="1"/>
              <a:t>Cradle-to-cradle</a:t>
            </a:r>
            <a:r>
              <a:rPr lang="nl-NL" dirty="0"/>
              <a:t> </a:t>
            </a:r>
          </a:p>
          <a:p>
            <a:pPr>
              <a:buFont typeface="Wingdings" panose="05000000000000000000" pitchFamily="2" charset="2"/>
              <a:buChar char="ü"/>
            </a:pPr>
            <a:r>
              <a:rPr lang="nl-NL" dirty="0" err="1"/>
              <a:t>Industriele</a:t>
            </a:r>
            <a:r>
              <a:rPr lang="nl-NL" dirty="0"/>
              <a:t> ecologie</a:t>
            </a:r>
          </a:p>
          <a:p>
            <a:pPr>
              <a:buFont typeface="Wingdings" panose="05000000000000000000" pitchFamily="2" charset="2"/>
              <a:buChar char="ü"/>
            </a:pPr>
            <a:r>
              <a:rPr lang="nl-NL" dirty="0" err="1"/>
              <a:t>Biomimicry</a:t>
            </a:r>
            <a:endParaRPr lang="nl-NL" dirty="0"/>
          </a:p>
          <a:p>
            <a:pPr>
              <a:buFont typeface="Wingdings" panose="05000000000000000000" pitchFamily="2" charset="2"/>
              <a:buChar char="ü"/>
            </a:pPr>
            <a:r>
              <a:rPr lang="nl-NL" dirty="0"/>
              <a:t>Groene economie</a:t>
            </a:r>
          </a:p>
          <a:p>
            <a:pPr>
              <a:buFont typeface="Wingdings" panose="05000000000000000000" pitchFamily="2" charset="2"/>
              <a:buChar char="ü"/>
            </a:pPr>
            <a:r>
              <a:rPr lang="nl-NL" dirty="0"/>
              <a:t>Blauwe economie</a:t>
            </a:r>
          </a:p>
          <a:p>
            <a:pPr>
              <a:buFont typeface="Wingdings" panose="05000000000000000000" pitchFamily="2" charset="2"/>
              <a:buChar char="ü"/>
            </a:pPr>
            <a:r>
              <a:rPr lang="nl-NL" dirty="0" err="1"/>
              <a:t>Biobased</a:t>
            </a:r>
            <a:r>
              <a:rPr lang="nl-NL" dirty="0"/>
              <a:t> economie</a:t>
            </a:r>
          </a:p>
          <a:p>
            <a:pPr>
              <a:buFont typeface="Wingdings" panose="05000000000000000000" pitchFamily="2" charset="2"/>
              <a:buChar char="ü"/>
            </a:pPr>
            <a:r>
              <a:rPr lang="nl-NL" dirty="0"/>
              <a:t>De Donut economie</a:t>
            </a:r>
          </a:p>
          <a:p>
            <a:pPr>
              <a:buFont typeface="Wingdings" panose="05000000000000000000" pitchFamily="2" charset="2"/>
              <a:buChar char="ü"/>
            </a:pPr>
            <a:r>
              <a:rPr lang="nl-NL" dirty="0" err="1"/>
              <a:t>Sustainable</a:t>
            </a:r>
            <a:r>
              <a:rPr lang="nl-NL" dirty="0"/>
              <a:t> development goals</a:t>
            </a:r>
          </a:p>
        </p:txBody>
      </p:sp>
    </p:spTree>
    <p:extLst>
      <p:ext uri="{BB962C8B-B14F-4D97-AF65-F5344CB8AC3E}">
        <p14:creationId xmlns:p14="http://schemas.microsoft.com/office/powerpoint/2010/main" val="236305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BAFA33E4-1D8C-97C1-E2F2-BF81971C8112}"/>
              </a:ext>
            </a:extLst>
          </p:cNvPr>
          <p:cNvSpPr>
            <a:spLocks noGrp="1"/>
          </p:cNvSpPr>
          <p:nvPr>
            <p:ph type="subTitle" idx="1"/>
          </p:nvPr>
        </p:nvSpPr>
        <p:spPr>
          <a:xfrm>
            <a:off x="72725" y="3646292"/>
            <a:ext cx="8444377" cy="1807310"/>
          </a:xfrm>
        </p:spPr>
        <p:txBody>
          <a:bodyPr vert="horz" lIns="0" tIns="0" rIns="0" bIns="0" rtlCol="0" anchor="t">
            <a:normAutofit lnSpcReduction="10000"/>
          </a:bodyPr>
          <a:lstStyle/>
          <a:p>
            <a:r>
              <a:rPr lang="nl-NL" dirty="0">
                <a:cs typeface="Arial"/>
              </a:rPr>
              <a:t>Het inzamelen, repareren etc. Vraagt om een andere manier van ruimte gebruik. </a:t>
            </a:r>
          </a:p>
          <a:p>
            <a:r>
              <a:rPr lang="nl-NL" dirty="0">
                <a:cs typeface="Arial"/>
              </a:rPr>
              <a:t>Wel komt er meer ruimte beschikbaar omdat er productie ruimte verdwijnt. </a:t>
            </a:r>
          </a:p>
        </p:txBody>
      </p:sp>
      <p:sp>
        <p:nvSpPr>
          <p:cNvPr id="3" name="Titel 2">
            <a:extLst>
              <a:ext uri="{FF2B5EF4-FFF2-40B4-BE49-F238E27FC236}">
                <a16:creationId xmlns:a16="http://schemas.microsoft.com/office/drawing/2014/main" id="{A37A07EB-8CDA-30A8-790C-C8FE2570192A}"/>
              </a:ext>
            </a:extLst>
          </p:cNvPr>
          <p:cNvSpPr>
            <a:spLocks noGrp="1"/>
          </p:cNvSpPr>
          <p:nvPr>
            <p:ph type="ctrTitle"/>
          </p:nvPr>
        </p:nvSpPr>
        <p:spPr>
          <a:xfrm>
            <a:off x="69550" y="739446"/>
            <a:ext cx="7668000" cy="2082553"/>
          </a:xfrm>
        </p:spPr>
        <p:txBody>
          <a:bodyPr/>
          <a:lstStyle/>
          <a:p>
            <a:r>
              <a:rPr lang="nl-NL" dirty="0"/>
              <a:t>Waarom vraagt een circulaire economie om meer ruimte?</a:t>
            </a:r>
          </a:p>
        </p:txBody>
      </p:sp>
    </p:spTree>
    <p:extLst>
      <p:ext uri="{BB962C8B-B14F-4D97-AF65-F5344CB8AC3E}">
        <p14:creationId xmlns:p14="http://schemas.microsoft.com/office/powerpoint/2010/main" val="283907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02A68-A6B2-A823-687C-FBB30E9C20A9}"/>
              </a:ext>
            </a:extLst>
          </p:cNvPr>
          <p:cNvSpPr>
            <a:spLocks noGrp="1"/>
          </p:cNvSpPr>
          <p:nvPr>
            <p:ph type="title"/>
          </p:nvPr>
        </p:nvSpPr>
        <p:spPr/>
        <p:txBody>
          <a:bodyPr/>
          <a:lstStyle/>
          <a:p>
            <a:r>
              <a:rPr lang="nl-NL" dirty="0"/>
              <a:t>Periode overzicht</a:t>
            </a:r>
          </a:p>
        </p:txBody>
      </p:sp>
      <p:graphicFrame>
        <p:nvGraphicFramePr>
          <p:cNvPr id="4" name="Tabel 4">
            <a:extLst>
              <a:ext uri="{FF2B5EF4-FFF2-40B4-BE49-F238E27FC236}">
                <a16:creationId xmlns:a16="http://schemas.microsoft.com/office/drawing/2014/main" id="{E374E596-9E03-C415-CF0E-9500876CBAD5}"/>
              </a:ext>
            </a:extLst>
          </p:cNvPr>
          <p:cNvGraphicFramePr>
            <a:graphicFrameLocks noGrp="1"/>
          </p:cNvGraphicFramePr>
          <p:nvPr>
            <p:ph idx="1"/>
            <p:extLst>
              <p:ext uri="{D42A27DB-BD31-4B8C-83A1-F6EECF244321}">
                <p14:modId xmlns:p14="http://schemas.microsoft.com/office/powerpoint/2010/main" val="4161605095"/>
              </p:ext>
            </p:extLst>
          </p:nvPr>
        </p:nvGraphicFramePr>
        <p:xfrm>
          <a:off x="115443" y="1017281"/>
          <a:ext cx="11449050" cy="4759281"/>
        </p:xfrm>
        <a:graphic>
          <a:graphicData uri="http://schemas.openxmlformats.org/drawingml/2006/table">
            <a:tbl>
              <a:tblPr firstRow="1" bandRow="1">
                <a:tableStyleId>{5C22544A-7EE6-4342-B048-85BDC9FD1C3A}</a:tableStyleId>
              </a:tblPr>
              <a:tblGrid>
                <a:gridCol w="1173861">
                  <a:extLst>
                    <a:ext uri="{9D8B030D-6E8A-4147-A177-3AD203B41FA5}">
                      <a16:colId xmlns:a16="http://schemas.microsoft.com/office/drawing/2014/main" val="2228899291"/>
                    </a:ext>
                  </a:extLst>
                </a:gridCol>
                <a:gridCol w="6458839">
                  <a:extLst>
                    <a:ext uri="{9D8B030D-6E8A-4147-A177-3AD203B41FA5}">
                      <a16:colId xmlns:a16="http://schemas.microsoft.com/office/drawing/2014/main" val="3397261455"/>
                    </a:ext>
                  </a:extLst>
                </a:gridCol>
                <a:gridCol w="3816350">
                  <a:extLst>
                    <a:ext uri="{9D8B030D-6E8A-4147-A177-3AD203B41FA5}">
                      <a16:colId xmlns:a16="http://schemas.microsoft.com/office/drawing/2014/main" val="3827965063"/>
                    </a:ext>
                  </a:extLst>
                </a:gridCol>
              </a:tblGrid>
              <a:tr h="457689">
                <a:tc>
                  <a:txBody>
                    <a:bodyPr/>
                    <a:lstStyle/>
                    <a:p>
                      <a:r>
                        <a:rPr lang="nl-NL" dirty="0"/>
                        <a:t>Week</a:t>
                      </a:r>
                    </a:p>
                  </a:txBody>
                  <a:tcPr/>
                </a:tc>
                <a:tc>
                  <a:txBody>
                    <a:bodyPr/>
                    <a:lstStyle/>
                    <a:p>
                      <a:r>
                        <a:rPr lang="nl-NL" dirty="0"/>
                        <a:t>Thema</a:t>
                      </a:r>
                    </a:p>
                  </a:txBody>
                  <a:tcPr/>
                </a:tc>
                <a:tc>
                  <a:txBody>
                    <a:bodyPr/>
                    <a:lstStyle/>
                    <a:p>
                      <a:r>
                        <a:rPr lang="nl-NL" dirty="0"/>
                        <a:t>Extra</a:t>
                      </a:r>
                    </a:p>
                  </a:txBody>
                  <a:tcPr/>
                </a:tc>
                <a:extLst>
                  <a:ext uri="{0D108BD9-81ED-4DB2-BD59-A6C34878D82A}">
                    <a16:rowId xmlns:a16="http://schemas.microsoft.com/office/drawing/2014/main" val="3199916400"/>
                  </a:ext>
                </a:extLst>
              </a:tr>
              <a:tr h="457689">
                <a:tc>
                  <a:txBody>
                    <a:bodyPr/>
                    <a:lstStyle/>
                    <a:p>
                      <a:r>
                        <a:rPr lang="nl-NL" dirty="0"/>
                        <a:t>1</a:t>
                      </a:r>
                    </a:p>
                  </a:txBody>
                  <a:tcPr/>
                </a:tc>
                <a:tc>
                  <a:txBody>
                    <a:bodyPr/>
                    <a:lstStyle/>
                    <a:p>
                      <a:r>
                        <a:rPr lang="nl-NL" dirty="0"/>
                        <a:t>Maatschappelijke situatie &amp; uitdagingen van nu</a:t>
                      </a:r>
                    </a:p>
                  </a:txBody>
                  <a:tcPr/>
                </a:tc>
                <a:tc>
                  <a:txBody>
                    <a:bodyPr/>
                    <a:lstStyle/>
                    <a:p>
                      <a:endParaRPr lang="nl-NL" dirty="0"/>
                    </a:p>
                  </a:txBody>
                  <a:tcPr/>
                </a:tc>
                <a:extLst>
                  <a:ext uri="{0D108BD9-81ED-4DB2-BD59-A6C34878D82A}">
                    <a16:rowId xmlns:a16="http://schemas.microsoft.com/office/drawing/2014/main" val="2209768418"/>
                  </a:ext>
                </a:extLst>
              </a:tr>
              <a:tr h="457689">
                <a:tc>
                  <a:txBody>
                    <a:bodyPr/>
                    <a:lstStyle/>
                    <a:p>
                      <a:r>
                        <a:rPr lang="nl-NL" dirty="0"/>
                        <a:t>2</a:t>
                      </a:r>
                    </a:p>
                  </a:txBody>
                  <a:tcPr/>
                </a:tc>
                <a:tc>
                  <a:txBody>
                    <a:bodyPr/>
                    <a:lstStyle/>
                    <a:p>
                      <a:r>
                        <a:rPr lang="nl-NL" dirty="0"/>
                        <a:t>Maatschappelijke uitdagingen van de toekomst</a:t>
                      </a:r>
                    </a:p>
                  </a:txBody>
                  <a:tcPr/>
                </a:tc>
                <a:tc>
                  <a:txBody>
                    <a:bodyPr/>
                    <a:lstStyle/>
                    <a:p>
                      <a:endParaRPr lang="nl-NL" dirty="0"/>
                    </a:p>
                  </a:txBody>
                  <a:tcPr/>
                </a:tc>
                <a:extLst>
                  <a:ext uri="{0D108BD9-81ED-4DB2-BD59-A6C34878D82A}">
                    <a16:rowId xmlns:a16="http://schemas.microsoft.com/office/drawing/2014/main" val="1515899439"/>
                  </a:ext>
                </a:extLst>
              </a:tr>
              <a:tr h="457689">
                <a:tc>
                  <a:txBody>
                    <a:bodyPr/>
                    <a:lstStyle/>
                    <a:p>
                      <a:r>
                        <a:rPr lang="nl-NL"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circulaire toekomst</a:t>
                      </a:r>
                      <a:br>
                        <a:rPr lang="nl-NL" dirty="0"/>
                      </a:br>
                      <a:r>
                        <a:rPr lang="nl-NL" i="1" dirty="0"/>
                        <a:t>Werken in een circulaire toekomst </a:t>
                      </a:r>
                      <a:endParaRPr lang="nl-NL" dirty="0"/>
                    </a:p>
                  </a:txBody>
                  <a:tcPr/>
                </a:tc>
                <a:tc>
                  <a:txBody>
                    <a:bodyPr/>
                    <a:lstStyle/>
                    <a:p>
                      <a:endParaRPr lang="nl-NL"/>
                    </a:p>
                  </a:txBody>
                  <a:tcPr/>
                </a:tc>
                <a:extLst>
                  <a:ext uri="{0D108BD9-81ED-4DB2-BD59-A6C34878D82A}">
                    <a16:rowId xmlns:a16="http://schemas.microsoft.com/office/drawing/2014/main" val="281717776"/>
                  </a:ext>
                </a:extLst>
              </a:tr>
              <a:tr h="457689">
                <a:tc>
                  <a:txBody>
                    <a:bodyPr/>
                    <a:lstStyle/>
                    <a:p>
                      <a:r>
                        <a:rPr lang="nl-NL"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circulaire toekomst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txBody>
                  <a:tcPr/>
                </a:tc>
                <a:extLst>
                  <a:ext uri="{0D108BD9-81ED-4DB2-BD59-A6C34878D82A}">
                    <a16:rowId xmlns:a16="http://schemas.microsoft.com/office/drawing/2014/main" val="1181670558"/>
                  </a:ext>
                </a:extLst>
              </a:tr>
              <a:tr h="457689">
                <a:tc>
                  <a:txBody>
                    <a:bodyPr/>
                    <a:lstStyle/>
                    <a:p>
                      <a:r>
                        <a:rPr lang="nl-NL"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circulaire toekomst</a:t>
                      </a:r>
                    </a:p>
                  </a:txBody>
                  <a:tcPr/>
                </a:tc>
                <a:tc>
                  <a:txBody>
                    <a:bodyPr/>
                    <a:lstStyle/>
                    <a:p>
                      <a:endParaRPr lang="nl-NL" dirty="0"/>
                    </a:p>
                  </a:txBody>
                  <a:tcPr/>
                </a:tc>
                <a:extLst>
                  <a:ext uri="{0D108BD9-81ED-4DB2-BD59-A6C34878D82A}">
                    <a16:rowId xmlns:a16="http://schemas.microsoft.com/office/drawing/2014/main" val="1185774046"/>
                  </a:ext>
                </a:extLst>
              </a:tr>
              <a:tr h="457689">
                <a:tc>
                  <a:txBody>
                    <a:bodyPr/>
                    <a:lstStyle/>
                    <a:p>
                      <a:r>
                        <a:rPr lang="nl-NL" dirty="0"/>
                        <a:t>6</a:t>
                      </a:r>
                    </a:p>
                  </a:txBody>
                  <a:tcPr/>
                </a:tc>
                <a:tc>
                  <a:txBody>
                    <a:bodyPr/>
                    <a:lstStyle/>
                    <a:p>
                      <a:r>
                        <a:rPr lang="nl-NL" dirty="0"/>
                        <a:t>De circulaire economie </a:t>
                      </a:r>
                      <a:endParaRPr lang="nl-NL" i="1" dirty="0"/>
                    </a:p>
                  </a:txBody>
                  <a:tcPr/>
                </a:tc>
                <a:tc>
                  <a:txBody>
                    <a:bodyPr/>
                    <a:lstStyle/>
                    <a:p>
                      <a:endParaRPr lang="nl-NL"/>
                    </a:p>
                  </a:txBody>
                  <a:tcPr/>
                </a:tc>
                <a:extLst>
                  <a:ext uri="{0D108BD9-81ED-4DB2-BD59-A6C34878D82A}">
                    <a16:rowId xmlns:a16="http://schemas.microsoft.com/office/drawing/2014/main" val="720799209"/>
                  </a:ext>
                </a:extLst>
              </a:tr>
              <a:tr h="457689">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circulaire toekomst</a:t>
                      </a:r>
                    </a:p>
                  </a:txBody>
                  <a:tcPr/>
                </a:tc>
                <a:tc>
                  <a:txBody>
                    <a:bodyPr/>
                    <a:lstStyle/>
                    <a:p>
                      <a:endParaRPr lang="nl-NL"/>
                    </a:p>
                  </a:txBody>
                  <a:tcPr/>
                </a:tc>
                <a:extLst>
                  <a:ext uri="{0D108BD9-81ED-4DB2-BD59-A6C34878D82A}">
                    <a16:rowId xmlns:a16="http://schemas.microsoft.com/office/drawing/2014/main" val="3422884516"/>
                  </a:ext>
                </a:extLst>
              </a:tr>
              <a:tr h="457689">
                <a:tc>
                  <a:txBody>
                    <a:bodyPr/>
                    <a:lstStyle/>
                    <a:p>
                      <a:r>
                        <a:rPr lang="nl-NL" dirty="0"/>
                        <a:t>8</a:t>
                      </a:r>
                    </a:p>
                  </a:txBody>
                  <a:tcPr/>
                </a:tc>
                <a:tc>
                  <a:txBody>
                    <a:bodyPr/>
                    <a:lstStyle/>
                    <a:p>
                      <a:r>
                        <a:rPr lang="nl-NL" dirty="0"/>
                        <a:t>Product(en) inleveren &amp; Seminar </a:t>
                      </a:r>
                    </a:p>
                  </a:txBody>
                  <a:tcPr/>
                </a:tc>
                <a:tc>
                  <a:txBody>
                    <a:bodyPr/>
                    <a:lstStyle/>
                    <a:p>
                      <a:endParaRPr lang="nl-NL" dirty="0"/>
                    </a:p>
                  </a:txBody>
                  <a:tcPr/>
                </a:tc>
                <a:extLst>
                  <a:ext uri="{0D108BD9-81ED-4DB2-BD59-A6C34878D82A}">
                    <a16:rowId xmlns:a16="http://schemas.microsoft.com/office/drawing/2014/main" val="3310692204"/>
                  </a:ext>
                </a:extLst>
              </a:tr>
              <a:tr h="457689">
                <a:tc>
                  <a:txBody>
                    <a:bodyPr/>
                    <a:lstStyle/>
                    <a:p>
                      <a:r>
                        <a:rPr lang="nl-NL" dirty="0"/>
                        <a:t>9</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3803021527"/>
                  </a:ext>
                </a:extLst>
              </a:tr>
            </a:tbl>
          </a:graphicData>
        </a:graphic>
      </p:graphicFrame>
      <p:cxnSp>
        <p:nvCxnSpPr>
          <p:cNvPr id="6" name="Rechte verbindingslijn 5">
            <a:extLst>
              <a:ext uri="{FF2B5EF4-FFF2-40B4-BE49-F238E27FC236}">
                <a16:creationId xmlns:a16="http://schemas.microsoft.com/office/drawing/2014/main" id="{DF11710B-FF44-DB5E-7C37-3D9321F191F1}"/>
              </a:ext>
            </a:extLst>
          </p:cNvPr>
          <p:cNvCxnSpPr>
            <a:cxnSpLocks/>
          </p:cNvCxnSpPr>
          <p:nvPr/>
        </p:nvCxnSpPr>
        <p:spPr>
          <a:xfrm>
            <a:off x="26376" y="1912503"/>
            <a:ext cx="1156449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1343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055CF-F975-FF1B-5487-CFB94F7ECDA5}"/>
              </a:ext>
            </a:extLst>
          </p:cNvPr>
          <p:cNvSpPr>
            <a:spLocks noGrp="1"/>
          </p:cNvSpPr>
          <p:nvPr>
            <p:ph type="title"/>
          </p:nvPr>
        </p:nvSpPr>
        <p:spPr/>
        <p:txBody>
          <a:bodyPr/>
          <a:lstStyle/>
          <a:p>
            <a:r>
              <a:rPr lang="nl-NL" dirty="0"/>
              <a:t>Vorige week… </a:t>
            </a:r>
          </a:p>
        </p:txBody>
      </p:sp>
      <p:sp>
        <p:nvSpPr>
          <p:cNvPr id="3" name="Tijdelijke aanduiding voor inhoud 2">
            <a:extLst>
              <a:ext uri="{FF2B5EF4-FFF2-40B4-BE49-F238E27FC236}">
                <a16:creationId xmlns:a16="http://schemas.microsoft.com/office/drawing/2014/main" id="{5E5CE7BE-C7D6-0C13-A5C0-F7FA6552F55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9554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61BB9-8E43-F439-41D1-ABC8C799F576}"/>
              </a:ext>
            </a:extLst>
          </p:cNvPr>
          <p:cNvSpPr>
            <a:spLocks noGrp="1"/>
          </p:cNvSpPr>
          <p:nvPr>
            <p:ph type="title"/>
          </p:nvPr>
        </p:nvSpPr>
        <p:spPr/>
        <p:txBody>
          <a:bodyPr/>
          <a:lstStyle/>
          <a:p>
            <a:r>
              <a:rPr lang="nl-NL" dirty="0"/>
              <a:t>De scenario’s van een circulaire toekomst. </a:t>
            </a:r>
          </a:p>
        </p:txBody>
      </p:sp>
      <p:pic>
        <p:nvPicPr>
          <p:cNvPr id="5" name="Tijdelijke aanduiding voor inhoud 4">
            <a:extLst>
              <a:ext uri="{FF2B5EF4-FFF2-40B4-BE49-F238E27FC236}">
                <a16:creationId xmlns:a16="http://schemas.microsoft.com/office/drawing/2014/main" id="{B808D2C7-65F9-6D26-32BC-E77A8D42FB03}"/>
              </a:ext>
            </a:extLst>
          </p:cNvPr>
          <p:cNvPicPr>
            <a:picLocks noGrp="1" noChangeAspect="1"/>
          </p:cNvPicPr>
          <p:nvPr>
            <p:ph idx="1"/>
          </p:nvPr>
        </p:nvPicPr>
        <p:blipFill rotWithShape="1">
          <a:blip r:embed="rId2"/>
          <a:srcRect l="68554" t="25638" r="13843" b="11482"/>
          <a:stretch/>
        </p:blipFill>
        <p:spPr>
          <a:xfrm>
            <a:off x="5047862" y="1250303"/>
            <a:ext cx="5421086" cy="5446185"/>
          </a:xfrm>
        </p:spPr>
      </p:pic>
      <p:sp>
        <p:nvSpPr>
          <p:cNvPr id="6" name="Text Placeholder 3">
            <a:extLst>
              <a:ext uri="{FF2B5EF4-FFF2-40B4-BE49-F238E27FC236}">
                <a16:creationId xmlns:a16="http://schemas.microsoft.com/office/drawing/2014/main" id="{C0BD0540-9BA6-1FD8-F302-DF18D27A624A}"/>
              </a:ext>
            </a:extLst>
          </p:cNvPr>
          <p:cNvSpPr txBox="1">
            <a:spLocks/>
          </p:cNvSpPr>
          <p:nvPr/>
        </p:nvSpPr>
        <p:spPr>
          <a:xfrm>
            <a:off x="743551" y="1457266"/>
            <a:ext cx="3932237" cy="3811588"/>
          </a:xfrm>
          <a:prstGeom prst="rect">
            <a:avLst/>
          </a:prstGeom>
        </p:spPr>
        <p:txBody>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t>Het assenkruis is de basis waarop de scenario’s zijn gebouwd. In vier aparte groepen zijn de kwadranten </a:t>
            </a:r>
          </a:p>
          <a:p>
            <a:pPr marL="0" indent="0">
              <a:buNone/>
            </a:pPr>
            <a:r>
              <a:rPr lang="nl-NL" dirty="0"/>
              <a:t>uitgewerkt met de kenmerken van het scenario als uitgangspunt. Daarbij is gekeken naar de manier waarop trends zich in de toekomst door ontwikkelen. </a:t>
            </a:r>
          </a:p>
          <a:p>
            <a:pPr marL="0" indent="0">
              <a:buNone/>
            </a:pPr>
            <a:r>
              <a:rPr lang="nl-NL" b="1" dirty="0"/>
              <a:t>Competitief zakendistrict</a:t>
            </a:r>
          </a:p>
          <a:p>
            <a:pPr marL="0" indent="0">
              <a:buNone/>
            </a:pPr>
            <a:r>
              <a:rPr lang="nl-NL" b="1" dirty="0"/>
              <a:t>Georganiseerde metropool</a:t>
            </a:r>
          </a:p>
          <a:p>
            <a:pPr marL="0" indent="0">
              <a:buNone/>
            </a:pPr>
            <a:r>
              <a:rPr lang="nl-NL" b="1" dirty="0"/>
              <a:t>Efficiënte </a:t>
            </a:r>
            <a:r>
              <a:rPr lang="nl-NL" b="1" dirty="0" err="1"/>
              <a:t>stadshub</a:t>
            </a:r>
            <a:endParaRPr lang="nl-NL" b="1" dirty="0"/>
          </a:p>
          <a:p>
            <a:pPr marL="0" indent="0">
              <a:buNone/>
            </a:pPr>
            <a:r>
              <a:rPr lang="nl-NL" b="1" dirty="0"/>
              <a:t>Betekenisgerichte community</a:t>
            </a:r>
          </a:p>
        </p:txBody>
      </p:sp>
    </p:spTree>
    <p:extLst>
      <p:ext uri="{BB962C8B-B14F-4D97-AF65-F5344CB8AC3E}">
        <p14:creationId xmlns:p14="http://schemas.microsoft.com/office/powerpoint/2010/main" val="50122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1CE53B2-1A05-0BF4-E5FB-335E5480249C}"/>
              </a:ext>
            </a:extLst>
          </p:cNvPr>
          <p:cNvSpPr>
            <a:spLocks noGrp="1"/>
          </p:cNvSpPr>
          <p:nvPr>
            <p:ph type="title"/>
          </p:nvPr>
        </p:nvSpPr>
        <p:spPr>
          <a:xfrm>
            <a:off x="371476" y="296863"/>
            <a:ext cx="10260000" cy="1160403"/>
          </a:xfrm>
        </p:spPr>
        <p:txBody>
          <a:bodyPr/>
          <a:lstStyle/>
          <a:p>
            <a:r>
              <a:rPr lang="en-US" dirty="0"/>
              <a:t>AR</a:t>
            </a:r>
            <a:r>
              <a:rPr lang="en-US" baseline="30000" dirty="0"/>
              <a:t>3</a:t>
            </a:r>
            <a:r>
              <a:rPr lang="en-US" dirty="0"/>
              <a:t>T framework</a:t>
            </a:r>
          </a:p>
        </p:txBody>
      </p:sp>
      <p:pic>
        <p:nvPicPr>
          <p:cNvPr id="7" name="Tijdelijke aanduiding voor afbeelding 6">
            <a:extLst>
              <a:ext uri="{FF2B5EF4-FFF2-40B4-BE49-F238E27FC236}">
                <a16:creationId xmlns:a16="http://schemas.microsoft.com/office/drawing/2014/main" id="{2C7D41CE-79B5-3987-233E-60A9AFF15ECC}"/>
              </a:ext>
            </a:extLst>
          </p:cNvPr>
          <p:cNvPicPr>
            <a:picLocks noGrp="1" noChangeAspect="1"/>
          </p:cNvPicPr>
          <p:nvPr>
            <p:ph idx="1"/>
          </p:nvPr>
        </p:nvPicPr>
        <p:blipFill>
          <a:blip r:embed="rId2"/>
          <a:stretch/>
        </p:blipFill>
        <p:spPr>
          <a:xfrm>
            <a:off x="1073728" y="1709738"/>
            <a:ext cx="10044544" cy="4419599"/>
          </a:xfrm>
          <a:noFill/>
        </p:spPr>
      </p:pic>
      <p:sp>
        <p:nvSpPr>
          <p:cNvPr id="8" name="Ovaal 7">
            <a:extLst>
              <a:ext uri="{FF2B5EF4-FFF2-40B4-BE49-F238E27FC236}">
                <a16:creationId xmlns:a16="http://schemas.microsoft.com/office/drawing/2014/main" id="{70CE7476-866F-57AF-6950-75CCD9881BD1}"/>
              </a:ext>
            </a:extLst>
          </p:cNvPr>
          <p:cNvSpPr/>
          <p:nvPr/>
        </p:nvSpPr>
        <p:spPr>
          <a:xfrm>
            <a:off x="7737231" y="4376064"/>
            <a:ext cx="4031672" cy="200574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81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TotalTime>
  <Words>761</Words>
  <Application>Microsoft Office PowerPoint</Application>
  <PresentationFormat>Breedbeeld</PresentationFormat>
  <Paragraphs>133</Paragraphs>
  <Slides>19</Slides>
  <Notes>7</Notes>
  <HiddenSlides>0</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19</vt:i4>
      </vt:variant>
    </vt:vector>
  </HeadingPairs>
  <TitlesOfParts>
    <vt:vector size="28" baseType="lpstr">
      <vt:lpstr>Aptos</vt:lpstr>
      <vt:lpstr>Arial</vt:lpstr>
      <vt:lpstr>Arial Black</vt:lpstr>
      <vt:lpstr>Calibri</vt:lpstr>
      <vt:lpstr>Calibri Light</vt:lpstr>
      <vt:lpstr>Georgia</vt:lpstr>
      <vt:lpstr>Roboto</vt:lpstr>
      <vt:lpstr>Wingdings</vt:lpstr>
      <vt:lpstr>ThemaYuverta</vt:lpstr>
      <vt:lpstr>De stad van de Toekomst Circulaire economie</vt:lpstr>
      <vt:lpstr>Miljardenschade aan biodiversiteit noopt tot radicale stappen</vt:lpstr>
      <vt:lpstr>PowerPoint-presentatie</vt:lpstr>
      <vt:lpstr>Inspiratie: Duurzaamheid en circulariteit </vt:lpstr>
      <vt:lpstr>Waarom vraagt een circulaire economie om meer ruimte?</vt:lpstr>
      <vt:lpstr>Periode overzicht</vt:lpstr>
      <vt:lpstr>Vorige week… </vt:lpstr>
      <vt:lpstr>De scenario’s van een circulaire toekomst. </vt:lpstr>
      <vt:lpstr>AR3T framework</vt:lpstr>
      <vt:lpstr>Natuur en cultuur kwadrant</vt:lpstr>
      <vt:lpstr>Deze week </vt:lpstr>
      <vt:lpstr>Next-nature</vt:lpstr>
      <vt:lpstr>Cultuur wordt natuur</vt:lpstr>
      <vt:lpstr>PowerPoint-presentatie</vt:lpstr>
      <vt:lpstr>De technosfeer.</vt:lpstr>
      <vt:lpstr>Vraag van vandaag.. </vt:lpstr>
      <vt:lpstr>Technologische toekomst</vt:lpstr>
      <vt:lpstr>De technologie piramide</vt:lpstr>
      <vt:lpstr>Opdracht technologie piramide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stad van de Toekomst Circulaire economie</dc:title>
  <dc:creator>Gerjan de Ruiter</dc:creator>
  <cp:lastModifiedBy>Gerjan de Ruiter</cp:lastModifiedBy>
  <cp:revision>1</cp:revision>
  <dcterms:created xsi:type="dcterms:W3CDTF">2024-03-06T12:10:29Z</dcterms:created>
  <dcterms:modified xsi:type="dcterms:W3CDTF">2024-03-20T12:31:56Z</dcterms:modified>
</cp:coreProperties>
</file>